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</p:sldMasterIdLst>
  <p:notesMasterIdLst>
    <p:notesMasterId r:id="rId24"/>
  </p:notesMasterIdLst>
  <p:handoutMasterIdLst>
    <p:handoutMasterId r:id="rId25"/>
  </p:handoutMasterIdLst>
  <p:sldIdLst>
    <p:sldId id="2147308120" r:id="rId5"/>
    <p:sldId id="2147308207" r:id="rId6"/>
    <p:sldId id="2147308182" r:id="rId7"/>
    <p:sldId id="2147308209" r:id="rId8"/>
    <p:sldId id="2147308208" r:id="rId9"/>
    <p:sldId id="2147308210" r:id="rId10"/>
    <p:sldId id="2147308211" r:id="rId11"/>
    <p:sldId id="2147308212" r:id="rId12"/>
    <p:sldId id="2147308213" r:id="rId13"/>
    <p:sldId id="2147308214" r:id="rId14"/>
    <p:sldId id="2147308215" r:id="rId15"/>
    <p:sldId id="2147308216" r:id="rId16"/>
    <p:sldId id="2147308217" r:id="rId17"/>
    <p:sldId id="2147308218" r:id="rId18"/>
    <p:sldId id="2147308219" r:id="rId19"/>
    <p:sldId id="2147308220" r:id="rId20"/>
    <p:sldId id="2147308221" r:id="rId21"/>
    <p:sldId id="2147308222" r:id="rId22"/>
    <p:sldId id="2147308195" r:id="rId23"/>
  </p:sldIdLst>
  <p:sldSz cx="14630400" cy="8229600"/>
  <p:notesSz cx="10287000" cy="18288000"/>
  <p:embeddedFontLst>
    <p:embeddedFont>
      <p:font typeface="GT Standard L Extended" pitchFamily="2" charset="0"/>
      <p:bold r:id="rId26"/>
    </p:embeddedFont>
    <p:embeddedFont>
      <p:font typeface="Inter" panose="02000503000000020004" pitchFamily="50" charset="0"/>
      <p:regular r:id="rId27"/>
      <p:bold r:id="rId28"/>
      <p:italic r:id="rId29"/>
      <p:boldItalic r:id="rId30"/>
    </p:embeddedFont>
    <p:embeddedFont>
      <p:font typeface="Inter Bold" panose="020B0604020202020204" charset="0"/>
      <p:regular r:id="rId31"/>
      <p:bold r:id="rId32"/>
      <p:italic r:id="rId33"/>
      <p:boldItalic r:id="rId34"/>
    </p:embeddedFont>
    <p:embeddedFont>
      <p:font typeface="Inter Light" panose="02000403000000020004" pitchFamily="50" charset="0"/>
      <p:regular r:id="rId35"/>
      <p:italic r:id="rId36"/>
    </p:embeddedFont>
    <p:embeddedFont>
      <p:font typeface="Inter Medium" panose="02000603000000020004" pitchFamily="50" charset="0"/>
      <p:regular r:id="rId37"/>
      <p:italic r:id="rId38"/>
    </p:embeddedFont>
    <p:embeddedFont>
      <p:font typeface="Inter Regular" panose="020B0604020202020204" charset="0"/>
      <p:regular r:id="rId39"/>
      <p:bold r:id="rId40"/>
      <p:italic r:id="rId41"/>
      <p:boldItalic r:id="rId42"/>
    </p:embeddedFont>
    <p:embeddedFont>
      <p:font typeface="Inter SemiBold" panose="02000703000000020004" pitchFamily="50" charset="0"/>
      <p:regular r:id="rId43"/>
      <p:bold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D6D"/>
    <a:srgbClr val="B4B0AC"/>
    <a:srgbClr val="545454"/>
    <a:srgbClr val="F6F3F0"/>
    <a:srgbClr val="E4E4E4"/>
    <a:srgbClr val="005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5AA90-5900-4360-A61F-C2F589156692}" v="92" dt="2026-05-18T14:08:04.213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5822" autoAdjust="0"/>
  </p:normalViewPr>
  <p:slideViewPr>
    <p:cSldViewPr snapToGrid="0">
      <p:cViewPr>
        <p:scale>
          <a:sx n="70" d="100"/>
          <a:sy n="70" d="100"/>
        </p:scale>
        <p:origin x="72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jordjevic, Katarina" userId="44ab21d5-853f-40ee-a123-0cd009e52dc0" providerId="ADAL" clId="{8B9DD09A-E649-47E5-BC18-787408171EDD}"/>
    <pc:docChg chg="undo redo custSel addSld delSld modSld sldOrd">
      <pc:chgData name="Djordjevic, Katarina" userId="44ab21d5-853f-40ee-a123-0cd009e52dc0" providerId="ADAL" clId="{8B9DD09A-E649-47E5-BC18-787408171EDD}" dt="2026-05-18T14:08:10.499" v="5144" actId="1076"/>
      <pc:docMkLst>
        <pc:docMk/>
      </pc:docMkLst>
      <pc:sldChg chg="del">
        <pc:chgData name="Djordjevic, Katarina" userId="44ab21d5-853f-40ee-a123-0cd009e52dc0" providerId="ADAL" clId="{8B9DD09A-E649-47E5-BC18-787408171EDD}" dt="2026-05-18T13:42:50.267" v="3596" actId="2696"/>
        <pc:sldMkLst>
          <pc:docMk/>
          <pc:sldMk cId="1274336620" sldId="265"/>
        </pc:sldMkLst>
      </pc:sldChg>
      <pc:sldChg chg="del">
        <pc:chgData name="Djordjevic, Katarina" userId="44ab21d5-853f-40ee-a123-0cd009e52dc0" providerId="ADAL" clId="{8B9DD09A-E649-47E5-BC18-787408171EDD}" dt="2026-05-18T13:42:32.558" v="3593" actId="2696"/>
        <pc:sldMkLst>
          <pc:docMk/>
          <pc:sldMk cId="146900923" sldId="282"/>
        </pc:sldMkLst>
      </pc:sldChg>
      <pc:sldChg chg="del">
        <pc:chgData name="Djordjevic, Katarina" userId="44ab21d5-853f-40ee-a123-0cd009e52dc0" providerId="ADAL" clId="{8B9DD09A-E649-47E5-BC18-787408171EDD}" dt="2026-05-18T13:42:44.504" v="3595" actId="2696"/>
        <pc:sldMkLst>
          <pc:docMk/>
          <pc:sldMk cId="607202573" sldId="491"/>
        </pc:sldMkLst>
      </pc:sldChg>
      <pc:sldChg chg="del">
        <pc:chgData name="Djordjevic, Katarina" userId="44ab21d5-853f-40ee-a123-0cd009e52dc0" providerId="ADAL" clId="{8B9DD09A-E649-47E5-BC18-787408171EDD}" dt="2026-05-18T13:42:44.504" v="3595" actId="2696"/>
        <pc:sldMkLst>
          <pc:docMk/>
          <pc:sldMk cId="1788063622" sldId="499"/>
        </pc:sldMkLst>
      </pc:sldChg>
      <pc:sldChg chg="del">
        <pc:chgData name="Djordjevic, Katarina" userId="44ab21d5-853f-40ee-a123-0cd009e52dc0" providerId="ADAL" clId="{8B9DD09A-E649-47E5-BC18-787408171EDD}" dt="2026-05-18T13:42:38.552" v="3594" actId="2696"/>
        <pc:sldMkLst>
          <pc:docMk/>
          <pc:sldMk cId="1543439215" sldId="526"/>
        </pc:sldMkLst>
      </pc:sldChg>
      <pc:sldChg chg="del">
        <pc:chgData name="Djordjevic, Katarina" userId="44ab21d5-853f-40ee-a123-0cd009e52dc0" providerId="ADAL" clId="{8B9DD09A-E649-47E5-BC18-787408171EDD}" dt="2026-05-18T13:42:38.552" v="3594" actId="2696"/>
        <pc:sldMkLst>
          <pc:docMk/>
          <pc:sldMk cId="2661750286" sldId="655"/>
        </pc:sldMkLst>
      </pc:sldChg>
      <pc:sldChg chg="del">
        <pc:chgData name="Djordjevic, Katarina" userId="44ab21d5-853f-40ee-a123-0cd009e52dc0" providerId="ADAL" clId="{8B9DD09A-E649-47E5-BC18-787408171EDD}" dt="2026-05-18T13:42:38.552" v="3594" actId="2696"/>
        <pc:sldMkLst>
          <pc:docMk/>
          <pc:sldMk cId="920856273" sldId="664"/>
        </pc:sldMkLst>
      </pc:sldChg>
      <pc:sldChg chg="del">
        <pc:chgData name="Djordjevic, Katarina" userId="44ab21d5-853f-40ee-a123-0cd009e52dc0" providerId="ADAL" clId="{8B9DD09A-E649-47E5-BC18-787408171EDD}" dt="2026-05-18T13:43:09.306" v="3598" actId="2696"/>
        <pc:sldMkLst>
          <pc:docMk/>
          <pc:sldMk cId="3777906930" sldId="2134804384"/>
        </pc:sldMkLst>
      </pc:sldChg>
      <pc:sldChg chg="del">
        <pc:chgData name="Djordjevic, Katarina" userId="44ab21d5-853f-40ee-a123-0cd009e52dc0" providerId="ADAL" clId="{8B9DD09A-E649-47E5-BC18-787408171EDD}" dt="2026-05-18T13:43:09.306" v="3598" actId="2696"/>
        <pc:sldMkLst>
          <pc:docMk/>
          <pc:sldMk cId="3475700455" sldId="2134804385"/>
        </pc:sldMkLst>
      </pc:sldChg>
      <pc:sldChg chg="del">
        <pc:chgData name="Djordjevic, Katarina" userId="44ab21d5-853f-40ee-a123-0cd009e52dc0" providerId="ADAL" clId="{8B9DD09A-E649-47E5-BC18-787408171EDD}" dt="2026-05-18T13:43:09.306" v="3598" actId="2696"/>
        <pc:sldMkLst>
          <pc:docMk/>
          <pc:sldMk cId="3037490990" sldId="2134804387"/>
        </pc:sldMkLst>
      </pc:sldChg>
      <pc:sldChg chg="del">
        <pc:chgData name="Djordjevic, Katarina" userId="44ab21d5-853f-40ee-a123-0cd009e52dc0" providerId="ADAL" clId="{8B9DD09A-E649-47E5-BC18-787408171EDD}" dt="2026-05-18T13:43:02.442" v="3597" actId="2696"/>
        <pc:sldMkLst>
          <pc:docMk/>
          <pc:sldMk cId="2212666483" sldId="2134804388"/>
        </pc:sldMkLst>
      </pc:sldChg>
      <pc:sldChg chg="del">
        <pc:chgData name="Djordjevic, Katarina" userId="44ab21d5-853f-40ee-a123-0cd009e52dc0" providerId="ADAL" clId="{8B9DD09A-E649-47E5-BC18-787408171EDD}" dt="2026-05-18T13:42:44.504" v="3595" actId="2696"/>
        <pc:sldMkLst>
          <pc:docMk/>
          <pc:sldMk cId="1024808826" sldId="2134804413"/>
        </pc:sldMkLst>
      </pc:sldChg>
      <pc:sldChg chg="del">
        <pc:chgData name="Djordjevic, Katarina" userId="44ab21d5-853f-40ee-a123-0cd009e52dc0" providerId="ADAL" clId="{8B9DD09A-E649-47E5-BC18-787408171EDD}" dt="2026-05-18T13:43:02.442" v="3597" actId="2696"/>
        <pc:sldMkLst>
          <pc:docMk/>
          <pc:sldMk cId="2547405662" sldId="2134804455"/>
        </pc:sldMkLst>
      </pc:sldChg>
      <pc:sldChg chg="del">
        <pc:chgData name="Djordjevic, Katarina" userId="44ab21d5-853f-40ee-a123-0cd009e52dc0" providerId="ADAL" clId="{8B9DD09A-E649-47E5-BC18-787408171EDD}" dt="2026-05-18T13:42:50.267" v="3596" actId="2696"/>
        <pc:sldMkLst>
          <pc:docMk/>
          <pc:sldMk cId="2074355344" sldId="2147308066"/>
        </pc:sldMkLst>
      </pc:sldChg>
      <pc:sldChg chg="del">
        <pc:chgData name="Djordjevic, Katarina" userId="44ab21d5-853f-40ee-a123-0cd009e52dc0" providerId="ADAL" clId="{8B9DD09A-E649-47E5-BC18-787408171EDD}" dt="2026-05-18T13:42:32.558" v="3593" actId="2696"/>
        <pc:sldMkLst>
          <pc:docMk/>
          <pc:sldMk cId="3739912490" sldId="2147308088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913437870" sldId="2147308089"/>
        </pc:sldMkLst>
      </pc:sldChg>
      <pc:sldChg chg="del">
        <pc:chgData name="Djordjevic, Katarina" userId="44ab21d5-853f-40ee-a123-0cd009e52dc0" providerId="ADAL" clId="{8B9DD09A-E649-47E5-BC18-787408171EDD}" dt="2026-05-18T13:42:32.558" v="3593" actId="2696"/>
        <pc:sldMkLst>
          <pc:docMk/>
          <pc:sldMk cId="2156954944" sldId="2147308090"/>
        </pc:sldMkLst>
      </pc:sldChg>
      <pc:sldChg chg="del">
        <pc:chgData name="Djordjevic, Katarina" userId="44ab21d5-853f-40ee-a123-0cd009e52dc0" providerId="ADAL" clId="{8B9DD09A-E649-47E5-BC18-787408171EDD}" dt="2026-05-18T13:42:38.552" v="3594" actId="2696"/>
        <pc:sldMkLst>
          <pc:docMk/>
          <pc:sldMk cId="1583872406" sldId="2147308091"/>
        </pc:sldMkLst>
      </pc:sldChg>
      <pc:sldChg chg="del">
        <pc:chgData name="Djordjevic, Katarina" userId="44ab21d5-853f-40ee-a123-0cd009e52dc0" providerId="ADAL" clId="{8B9DD09A-E649-47E5-BC18-787408171EDD}" dt="2026-05-18T13:42:44.504" v="3595" actId="2696"/>
        <pc:sldMkLst>
          <pc:docMk/>
          <pc:sldMk cId="3243571692" sldId="2147308093"/>
        </pc:sldMkLst>
      </pc:sldChg>
      <pc:sldChg chg="del">
        <pc:chgData name="Djordjevic, Katarina" userId="44ab21d5-853f-40ee-a123-0cd009e52dc0" providerId="ADAL" clId="{8B9DD09A-E649-47E5-BC18-787408171EDD}" dt="2026-05-18T13:42:32.558" v="3593" actId="2696"/>
        <pc:sldMkLst>
          <pc:docMk/>
          <pc:sldMk cId="2687141340" sldId="2147308097"/>
        </pc:sldMkLst>
      </pc:sldChg>
      <pc:sldChg chg="del">
        <pc:chgData name="Djordjevic, Katarina" userId="44ab21d5-853f-40ee-a123-0cd009e52dc0" providerId="ADAL" clId="{8B9DD09A-E649-47E5-BC18-787408171EDD}" dt="2026-05-18T13:42:38.552" v="3594" actId="2696"/>
        <pc:sldMkLst>
          <pc:docMk/>
          <pc:sldMk cId="3342913993" sldId="2147308098"/>
        </pc:sldMkLst>
      </pc:sldChg>
      <pc:sldChg chg="del">
        <pc:chgData name="Djordjevic, Katarina" userId="44ab21d5-853f-40ee-a123-0cd009e52dc0" providerId="ADAL" clId="{8B9DD09A-E649-47E5-BC18-787408171EDD}" dt="2026-05-18T13:42:44.504" v="3595" actId="2696"/>
        <pc:sldMkLst>
          <pc:docMk/>
          <pc:sldMk cId="2571990785" sldId="2147308099"/>
        </pc:sldMkLst>
      </pc:sldChg>
      <pc:sldChg chg="del">
        <pc:chgData name="Djordjevic, Katarina" userId="44ab21d5-853f-40ee-a123-0cd009e52dc0" providerId="ADAL" clId="{8B9DD09A-E649-47E5-BC18-787408171EDD}" dt="2026-05-18T12:46:36.712" v="39" actId="2696"/>
        <pc:sldMkLst>
          <pc:docMk/>
          <pc:sldMk cId="3121003474" sldId="2147308102"/>
        </pc:sldMkLst>
      </pc:sldChg>
      <pc:sldChg chg="del">
        <pc:chgData name="Djordjevic, Katarina" userId="44ab21d5-853f-40ee-a123-0cd009e52dc0" providerId="ADAL" clId="{8B9DD09A-E649-47E5-BC18-787408171EDD}" dt="2026-05-18T13:43:02.442" v="3597" actId="2696"/>
        <pc:sldMkLst>
          <pc:docMk/>
          <pc:sldMk cId="2807728945" sldId="2147308103"/>
        </pc:sldMkLst>
      </pc:sldChg>
      <pc:sldChg chg="del">
        <pc:chgData name="Djordjevic, Katarina" userId="44ab21d5-853f-40ee-a123-0cd009e52dc0" providerId="ADAL" clId="{8B9DD09A-E649-47E5-BC18-787408171EDD}" dt="2026-05-18T13:43:02.442" v="3597" actId="2696"/>
        <pc:sldMkLst>
          <pc:docMk/>
          <pc:sldMk cId="3148444924" sldId="2147308104"/>
        </pc:sldMkLst>
      </pc:sldChg>
      <pc:sldChg chg="del">
        <pc:chgData name="Djordjevic, Katarina" userId="44ab21d5-853f-40ee-a123-0cd009e52dc0" providerId="ADAL" clId="{8B9DD09A-E649-47E5-BC18-787408171EDD}" dt="2026-05-18T13:43:12.152" v="3599" actId="2696"/>
        <pc:sldMkLst>
          <pc:docMk/>
          <pc:sldMk cId="1855867540" sldId="2147308114"/>
        </pc:sldMkLst>
      </pc:sldChg>
      <pc:sldChg chg="del">
        <pc:chgData name="Djordjevic, Katarina" userId="44ab21d5-853f-40ee-a123-0cd009e52dc0" providerId="ADAL" clId="{8B9DD09A-E649-47E5-BC18-787408171EDD}" dt="2026-05-18T13:42:05.304" v="3590" actId="2696"/>
        <pc:sldMkLst>
          <pc:docMk/>
          <pc:sldMk cId="1984647249" sldId="2147308130"/>
        </pc:sldMkLst>
      </pc:sldChg>
      <pc:sldChg chg="del">
        <pc:chgData name="Djordjevic, Katarina" userId="44ab21d5-853f-40ee-a123-0cd009e52dc0" providerId="ADAL" clId="{8B9DD09A-E649-47E5-BC18-787408171EDD}" dt="2026-05-18T13:42:05.304" v="3590" actId="2696"/>
        <pc:sldMkLst>
          <pc:docMk/>
          <pc:sldMk cId="2913198706" sldId="2147308132"/>
        </pc:sldMkLst>
      </pc:sldChg>
      <pc:sldChg chg="del">
        <pc:chgData name="Djordjevic, Katarina" userId="44ab21d5-853f-40ee-a123-0cd009e52dc0" providerId="ADAL" clId="{8B9DD09A-E649-47E5-BC18-787408171EDD}" dt="2026-05-18T13:42:05.304" v="3590" actId="2696"/>
        <pc:sldMkLst>
          <pc:docMk/>
          <pc:sldMk cId="4110560652" sldId="2147308134"/>
        </pc:sldMkLst>
      </pc:sldChg>
      <pc:sldChg chg="del">
        <pc:chgData name="Djordjevic, Katarina" userId="44ab21d5-853f-40ee-a123-0cd009e52dc0" providerId="ADAL" clId="{8B9DD09A-E649-47E5-BC18-787408171EDD}" dt="2026-05-18T13:42:05.304" v="3590" actId="2696"/>
        <pc:sldMkLst>
          <pc:docMk/>
          <pc:sldMk cId="3348880363" sldId="2147308135"/>
        </pc:sldMkLst>
      </pc:sldChg>
      <pc:sldChg chg="del">
        <pc:chgData name="Djordjevic, Katarina" userId="44ab21d5-853f-40ee-a123-0cd009e52dc0" providerId="ADAL" clId="{8B9DD09A-E649-47E5-BC18-787408171EDD}" dt="2026-05-18T13:42:13.765" v="3591" actId="2696"/>
        <pc:sldMkLst>
          <pc:docMk/>
          <pc:sldMk cId="3266959110" sldId="2147308142"/>
        </pc:sldMkLst>
      </pc:sldChg>
      <pc:sldChg chg="del">
        <pc:chgData name="Djordjevic, Katarina" userId="44ab21d5-853f-40ee-a123-0cd009e52dc0" providerId="ADAL" clId="{8B9DD09A-E649-47E5-BC18-787408171EDD}" dt="2026-05-18T13:42:13.765" v="3591" actId="2696"/>
        <pc:sldMkLst>
          <pc:docMk/>
          <pc:sldMk cId="2859440610" sldId="2147308179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0" sldId="2147308181"/>
        </pc:sldMkLst>
      </pc:sldChg>
      <pc:sldChg chg="addSp modSp mod">
        <pc:chgData name="Djordjevic, Katarina" userId="44ab21d5-853f-40ee-a123-0cd009e52dc0" providerId="ADAL" clId="{8B9DD09A-E649-47E5-BC18-787408171EDD}" dt="2026-05-18T13:13:30.603" v="1941" actId="1076"/>
        <pc:sldMkLst>
          <pc:docMk/>
          <pc:sldMk cId="2059284062" sldId="2147308182"/>
        </pc:sldMkLst>
        <pc:spChg chg="mod">
          <ac:chgData name="Djordjevic, Katarina" userId="44ab21d5-853f-40ee-a123-0cd009e52dc0" providerId="ADAL" clId="{8B9DD09A-E649-47E5-BC18-787408171EDD}" dt="2026-05-18T13:13:30.603" v="1941" actId="1076"/>
          <ac:spMkLst>
            <pc:docMk/>
            <pc:sldMk cId="2059284062" sldId="2147308182"/>
            <ac:spMk id="2" creationId="{00000000-0000-0000-0000-000000000000}"/>
          </ac:spMkLst>
        </pc:spChg>
        <pc:spChg chg="mod">
          <ac:chgData name="Djordjevic, Katarina" userId="44ab21d5-853f-40ee-a123-0cd009e52dc0" providerId="ADAL" clId="{8B9DD09A-E649-47E5-BC18-787408171EDD}" dt="2026-05-18T12:38:38.037" v="9" actId="1076"/>
          <ac:spMkLst>
            <pc:docMk/>
            <pc:sldMk cId="2059284062" sldId="2147308182"/>
            <ac:spMk id="3" creationId="{1D6D2DE2-5E80-2DE5-D3C6-692B8E761924}"/>
          </ac:spMkLst>
        </pc:spChg>
        <pc:spChg chg="mod">
          <ac:chgData name="Djordjevic, Katarina" userId="44ab21d5-853f-40ee-a123-0cd009e52dc0" providerId="ADAL" clId="{8B9DD09A-E649-47E5-BC18-787408171EDD}" dt="2026-05-18T12:38:55.250" v="12" actId="1076"/>
          <ac:spMkLst>
            <pc:docMk/>
            <pc:sldMk cId="2059284062" sldId="2147308182"/>
            <ac:spMk id="7" creationId="{74152BB7-422A-2A1F-D163-BE8678ACA599}"/>
          </ac:spMkLst>
        </pc:spChg>
        <pc:spChg chg="mod">
          <ac:chgData name="Djordjevic, Katarina" userId="44ab21d5-853f-40ee-a123-0cd009e52dc0" providerId="ADAL" clId="{8B9DD09A-E649-47E5-BC18-787408171EDD}" dt="2026-05-18T12:38:59.312" v="13" actId="1076"/>
          <ac:spMkLst>
            <pc:docMk/>
            <pc:sldMk cId="2059284062" sldId="2147308182"/>
            <ac:spMk id="9" creationId="{84B32ACF-577C-5EAC-CC4F-DACF231D14AD}"/>
          </ac:spMkLst>
        </pc:spChg>
        <pc:spChg chg="mod">
          <ac:chgData name="Djordjevic, Katarina" userId="44ab21d5-853f-40ee-a123-0cd009e52dc0" providerId="ADAL" clId="{8B9DD09A-E649-47E5-BC18-787408171EDD}" dt="2026-05-18T12:38:42.711" v="10" actId="1076"/>
          <ac:spMkLst>
            <pc:docMk/>
            <pc:sldMk cId="2059284062" sldId="2147308182"/>
            <ac:spMk id="10" creationId="{FF1E3A7F-D3EE-E0C0-DA31-03AE27FC34A1}"/>
          </ac:spMkLst>
        </pc:spChg>
        <pc:spChg chg="mod">
          <ac:chgData name="Djordjevic, Katarina" userId="44ab21d5-853f-40ee-a123-0cd009e52dc0" providerId="ADAL" clId="{8B9DD09A-E649-47E5-BC18-787408171EDD}" dt="2026-05-18T12:38:24.109" v="7"/>
          <ac:spMkLst>
            <pc:docMk/>
            <pc:sldMk cId="2059284062" sldId="2147308182"/>
            <ac:spMk id="18" creationId="{BBE0B2A5-BCAF-B2B8-3A65-67A8350C4068}"/>
          </ac:spMkLst>
        </pc:spChg>
        <pc:spChg chg="mod">
          <ac:chgData name="Djordjevic, Katarina" userId="44ab21d5-853f-40ee-a123-0cd009e52dc0" providerId="ADAL" clId="{8B9DD09A-E649-47E5-BC18-787408171EDD}" dt="2026-05-18T12:38:24.109" v="7"/>
          <ac:spMkLst>
            <pc:docMk/>
            <pc:sldMk cId="2059284062" sldId="2147308182"/>
            <ac:spMk id="20" creationId="{FBF203B3-2F6E-4F4E-31B1-76BA61AB4876}"/>
          </ac:spMkLst>
        </pc:spChg>
        <pc:spChg chg="add mod">
          <ac:chgData name="Djordjevic, Katarina" userId="44ab21d5-853f-40ee-a123-0cd009e52dc0" providerId="ADAL" clId="{8B9DD09A-E649-47E5-BC18-787408171EDD}" dt="2026-05-18T12:40:41.478" v="38" actId="1076"/>
          <ac:spMkLst>
            <pc:docMk/>
            <pc:sldMk cId="2059284062" sldId="2147308182"/>
            <ac:spMk id="21" creationId="{21BBC961-AD58-FD30-A703-6E94F3D22996}"/>
          </ac:spMkLst>
        </pc:spChg>
        <pc:grpChg chg="add mod">
          <ac:chgData name="Djordjevic, Katarina" userId="44ab21d5-853f-40ee-a123-0cd009e52dc0" providerId="ADAL" clId="{8B9DD09A-E649-47E5-BC18-787408171EDD}" dt="2026-05-18T12:40:28.306" v="35" actId="1076"/>
          <ac:grpSpMkLst>
            <pc:docMk/>
            <pc:sldMk cId="2059284062" sldId="2147308182"/>
            <ac:grpSpMk id="14" creationId="{52786076-AE9F-8B02-6F17-833BE26AE599}"/>
          </ac:grpSpMkLst>
        </pc:grpChg>
        <pc:grpChg chg="add mod">
          <ac:chgData name="Djordjevic, Katarina" userId="44ab21d5-853f-40ee-a123-0cd009e52dc0" providerId="ADAL" clId="{8B9DD09A-E649-47E5-BC18-787408171EDD}" dt="2026-05-18T12:40:31.996" v="36" actId="1076"/>
          <ac:grpSpMkLst>
            <pc:docMk/>
            <pc:sldMk cId="2059284062" sldId="2147308182"/>
            <ac:grpSpMk id="17" creationId="{DB52E126-71D9-3654-D41F-10C637B11914}"/>
          </ac:grpSpMkLst>
        </pc:grpChg>
        <pc:picChg chg="add mod">
          <ac:chgData name="Djordjevic, Katarina" userId="44ab21d5-853f-40ee-a123-0cd009e52dc0" providerId="ADAL" clId="{8B9DD09A-E649-47E5-BC18-787408171EDD}" dt="2026-05-18T12:40:18.578" v="32" actId="1076"/>
          <ac:picMkLst>
            <pc:docMk/>
            <pc:sldMk cId="2059284062" sldId="2147308182"/>
            <ac:picMk id="11" creationId="{6C24445D-37F9-2CAA-7E94-B64CAF3E886E}"/>
          </ac:picMkLst>
        </pc:picChg>
        <pc:picChg chg="add mod">
          <ac:chgData name="Djordjevic, Katarina" userId="44ab21d5-853f-40ee-a123-0cd009e52dc0" providerId="ADAL" clId="{8B9DD09A-E649-47E5-BC18-787408171EDD}" dt="2026-05-18T12:40:22.160" v="33" actId="1076"/>
          <ac:picMkLst>
            <pc:docMk/>
            <pc:sldMk cId="2059284062" sldId="2147308182"/>
            <ac:picMk id="12" creationId="{B450E6E0-C4D1-E816-BD72-0AE9D2BFEEE8}"/>
          </ac:picMkLst>
        </pc:picChg>
        <pc:picChg chg="add mod">
          <ac:chgData name="Djordjevic, Katarina" userId="44ab21d5-853f-40ee-a123-0cd009e52dc0" providerId="ADAL" clId="{8B9DD09A-E649-47E5-BC18-787408171EDD}" dt="2026-05-18T12:40:25.324" v="34" actId="1076"/>
          <ac:picMkLst>
            <pc:docMk/>
            <pc:sldMk cId="2059284062" sldId="2147308182"/>
            <ac:picMk id="13" creationId="{D5319D2C-0938-0272-6D01-26BD18A747CB}"/>
          </ac:picMkLst>
        </pc:picChg>
        <pc:picChg chg="mod">
          <ac:chgData name="Djordjevic, Katarina" userId="44ab21d5-853f-40ee-a123-0cd009e52dc0" providerId="ADAL" clId="{8B9DD09A-E649-47E5-BC18-787408171EDD}" dt="2026-05-18T12:38:11.996" v="6"/>
          <ac:picMkLst>
            <pc:docMk/>
            <pc:sldMk cId="2059284062" sldId="2147308182"/>
            <ac:picMk id="15" creationId="{827BFC00-9509-A7E1-5722-396BF59C1766}"/>
          </ac:picMkLst>
        </pc:picChg>
        <pc:picChg chg="mod">
          <ac:chgData name="Djordjevic, Katarina" userId="44ab21d5-853f-40ee-a123-0cd009e52dc0" providerId="ADAL" clId="{8B9DD09A-E649-47E5-BC18-787408171EDD}" dt="2026-05-18T12:38:11.996" v="6"/>
          <ac:picMkLst>
            <pc:docMk/>
            <pc:sldMk cId="2059284062" sldId="2147308182"/>
            <ac:picMk id="16" creationId="{CD100A82-A509-CC2B-DC10-5ACB4BB333E1}"/>
          </ac:picMkLst>
        </pc:picChg>
        <pc:picChg chg="mod">
          <ac:chgData name="Djordjevic, Katarina" userId="44ab21d5-853f-40ee-a123-0cd009e52dc0" providerId="ADAL" clId="{8B9DD09A-E649-47E5-BC18-787408171EDD}" dt="2026-05-18T12:38:24.109" v="7"/>
          <ac:picMkLst>
            <pc:docMk/>
            <pc:sldMk cId="2059284062" sldId="2147308182"/>
            <ac:picMk id="19" creationId="{36680EBF-8F71-2E94-58F9-113A31207105}"/>
          </ac:picMkLst>
        </pc:picChg>
      </pc:sldChg>
      <pc:sldChg chg="del">
        <pc:chgData name="Djordjevic, Katarina" userId="44ab21d5-853f-40ee-a123-0cd009e52dc0" providerId="ADAL" clId="{8B9DD09A-E649-47E5-BC18-787408171EDD}" dt="2026-05-18T13:42:13.765" v="3591" actId="2696"/>
        <pc:sldMkLst>
          <pc:docMk/>
          <pc:sldMk cId="2200831527" sldId="2147308183"/>
        </pc:sldMkLst>
      </pc:sldChg>
      <pc:sldChg chg="del">
        <pc:chgData name="Djordjevic, Katarina" userId="44ab21d5-853f-40ee-a123-0cd009e52dc0" providerId="ADAL" clId="{8B9DD09A-E649-47E5-BC18-787408171EDD}" dt="2026-05-18T13:42:13.765" v="3591" actId="2696"/>
        <pc:sldMkLst>
          <pc:docMk/>
          <pc:sldMk cId="4015437388" sldId="2147308184"/>
        </pc:sldMkLst>
      </pc:sldChg>
      <pc:sldChg chg="del">
        <pc:chgData name="Djordjevic, Katarina" userId="44ab21d5-853f-40ee-a123-0cd009e52dc0" providerId="ADAL" clId="{8B9DD09A-E649-47E5-BC18-787408171EDD}" dt="2026-05-18T13:42:13.765" v="3591" actId="2696"/>
        <pc:sldMkLst>
          <pc:docMk/>
          <pc:sldMk cId="1759361363" sldId="2147308185"/>
        </pc:sldMkLst>
      </pc:sldChg>
      <pc:sldChg chg="del">
        <pc:chgData name="Djordjevic, Katarina" userId="44ab21d5-853f-40ee-a123-0cd009e52dc0" providerId="ADAL" clId="{8B9DD09A-E649-47E5-BC18-787408171EDD}" dt="2026-05-18T13:42:50.267" v="3596" actId="2696"/>
        <pc:sldMkLst>
          <pc:docMk/>
          <pc:sldMk cId="1159836997" sldId="2147308186"/>
        </pc:sldMkLst>
      </pc:sldChg>
      <pc:sldChg chg="del">
        <pc:chgData name="Djordjevic, Katarina" userId="44ab21d5-853f-40ee-a123-0cd009e52dc0" providerId="ADAL" clId="{8B9DD09A-E649-47E5-BC18-787408171EDD}" dt="2026-05-18T13:42:50.267" v="3596" actId="2696"/>
        <pc:sldMkLst>
          <pc:docMk/>
          <pc:sldMk cId="1965090178" sldId="2147308188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2836856221" sldId="2147308190"/>
        </pc:sldMkLst>
      </pc:sldChg>
      <pc:sldChg chg="del">
        <pc:chgData name="Djordjevic, Katarina" userId="44ab21d5-853f-40ee-a123-0cd009e52dc0" providerId="ADAL" clId="{8B9DD09A-E649-47E5-BC18-787408171EDD}" dt="2026-05-18T13:43:09.306" v="3598" actId="2696"/>
        <pc:sldMkLst>
          <pc:docMk/>
          <pc:sldMk cId="5395675" sldId="2147308192"/>
        </pc:sldMkLst>
      </pc:sldChg>
      <pc:sldChg chg="del">
        <pc:chgData name="Djordjevic, Katarina" userId="44ab21d5-853f-40ee-a123-0cd009e52dc0" providerId="ADAL" clId="{8B9DD09A-E649-47E5-BC18-787408171EDD}" dt="2026-05-18T13:43:02.442" v="3597" actId="2696"/>
        <pc:sldMkLst>
          <pc:docMk/>
          <pc:sldMk cId="223240142" sldId="2147308193"/>
        </pc:sldMkLst>
      </pc:sldChg>
      <pc:sldChg chg="del">
        <pc:chgData name="Djordjevic, Katarina" userId="44ab21d5-853f-40ee-a123-0cd009e52dc0" providerId="ADAL" clId="{8B9DD09A-E649-47E5-BC18-787408171EDD}" dt="2026-05-18T13:42:32.558" v="3593" actId="2696"/>
        <pc:sldMkLst>
          <pc:docMk/>
          <pc:sldMk cId="0" sldId="2147308194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3703459357" sldId="2147308196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3865486138" sldId="2147308197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570962243" sldId="2147308201"/>
        </pc:sldMkLst>
      </pc:sldChg>
      <pc:sldChg chg="del">
        <pc:chgData name="Djordjevic, Katarina" userId="44ab21d5-853f-40ee-a123-0cd009e52dc0" providerId="ADAL" clId="{8B9DD09A-E649-47E5-BC18-787408171EDD}" dt="2026-05-18T13:42:50.267" v="3596" actId="2696"/>
        <pc:sldMkLst>
          <pc:docMk/>
          <pc:sldMk cId="2619698517" sldId="2147308203"/>
        </pc:sldMkLst>
      </pc:sldChg>
      <pc:sldChg chg="del">
        <pc:chgData name="Djordjevic, Katarina" userId="44ab21d5-853f-40ee-a123-0cd009e52dc0" providerId="ADAL" clId="{8B9DD09A-E649-47E5-BC18-787408171EDD}" dt="2026-05-18T13:42:22.723" v="3592" actId="2696"/>
        <pc:sldMkLst>
          <pc:docMk/>
          <pc:sldMk cId="2526443068" sldId="2147308204"/>
        </pc:sldMkLst>
      </pc:sldChg>
      <pc:sldChg chg="del">
        <pc:chgData name="Djordjevic, Katarina" userId="44ab21d5-853f-40ee-a123-0cd009e52dc0" providerId="ADAL" clId="{8B9DD09A-E649-47E5-BC18-787408171EDD}" dt="2026-05-18T13:43:09.306" v="3598" actId="2696"/>
        <pc:sldMkLst>
          <pc:docMk/>
          <pc:sldMk cId="2548289486" sldId="2147308206"/>
        </pc:sldMkLst>
      </pc:sldChg>
      <pc:sldChg chg="modSp mod">
        <pc:chgData name="Djordjevic, Katarina" userId="44ab21d5-853f-40ee-a123-0cd009e52dc0" providerId="ADAL" clId="{8B9DD09A-E649-47E5-BC18-787408171EDD}" dt="2026-05-18T13:13:26.646" v="1940" actId="1076"/>
        <pc:sldMkLst>
          <pc:docMk/>
          <pc:sldMk cId="1530057720" sldId="2147308207"/>
        </pc:sldMkLst>
        <pc:spChg chg="mod">
          <ac:chgData name="Djordjevic, Katarina" userId="44ab21d5-853f-40ee-a123-0cd009e52dc0" providerId="ADAL" clId="{8B9DD09A-E649-47E5-BC18-787408171EDD}" dt="2026-05-18T13:13:26.646" v="1940" actId="1076"/>
          <ac:spMkLst>
            <pc:docMk/>
            <pc:sldMk cId="1530057720" sldId="2147308207"/>
            <ac:spMk id="2" creationId="{48075B6F-7EE6-A13F-3927-7211A08F365B}"/>
          </ac:spMkLst>
        </pc:spChg>
        <pc:spChg chg="mod">
          <ac:chgData name="Djordjevic, Katarina" userId="44ab21d5-853f-40ee-a123-0cd009e52dc0" providerId="ADAL" clId="{8B9DD09A-E649-47E5-BC18-787408171EDD}" dt="2026-05-18T13:12:49.883" v="1935" actId="20577"/>
          <ac:spMkLst>
            <pc:docMk/>
            <pc:sldMk cId="1530057720" sldId="2147308207"/>
            <ac:spMk id="4" creationId="{C93E925C-945C-4ECD-06C0-13B46397EF66}"/>
          </ac:spMkLst>
        </pc:spChg>
      </pc:sldChg>
      <pc:sldChg chg="addSp delSp modSp add mod ord">
        <pc:chgData name="Djordjevic, Katarina" userId="44ab21d5-853f-40ee-a123-0cd009e52dc0" providerId="ADAL" clId="{8B9DD09A-E649-47E5-BC18-787408171EDD}" dt="2026-05-18T13:13:48.664" v="1945" actId="1076"/>
        <pc:sldMkLst>
          <pc:docMk/>
          <pc:sldMk cId="4232915532" sldId="2147308208"/>
        </pc:sldMkLst>
        <pc:spChg chg="mod">
          <ac:chgData name="Djordjevic, Katarina" userId="44ab21d5-853f-40ee-a123-0cd009e52dc0" providerId="ADAL" clId="{8B9DD09A-E649-47E5-BC18-787408171EDD}" dt="2026-05-18T13:13:41.789" v="1943" actId="1076"/>
          <ac:spMkLst>
            <pc:docMk/>
            <pc:sldMk cId="4232915532" sldId="2147308208"/>
            <ac:spMk id="2" creationId="{2D942342-D8FC-51B2-C594-3E3EB6E7EBB4}"/>
          </ac:spMkLst>
        </pc:spChg>
        <pc:spChg chg="add del mod">
          <ac:chgData name="Djordjevic, Katarina" userId="44ab21d5-853f-40ee-a123-0cd009e52dc0" providerId="ADAL" clId="{8B9DD09A-E649-47E5-BC18-787408171EDD}" dt="2026-05-18T13:06:19.853" v="1354" actId="478"/>
          <ac:spMkLst>
            <pc:docMk/>
            <pc:sldMk cId="4232915532" sldId="2147308208"/>
            <ac:spMk id="3" creationId="{99A2D7A1-C923-AD42-2131-60ABC2570790}"/>
          </ac:spMkLst>
        </pc:spChg>
        <pc:spChg chg="mod">
          <ac:chgData name="Djordjevic, Katarina" userId="44ab21d5-853f-40ee-a123-0cd009e52dc0" providerId="ADAL" clId="{8B9DD09A-E649-47E5-BC18-787408171EDD}" dt="2026-05-18T13:13:45.483" v="1944" actId="1076"/>
          <ac:spMkLst>
            <pc:docMk/>
            <pc:sldMk cId="4232915532" sldId="2147308208"/>
            <ac:spMk id="4" creationId="{0C77E172-A186-9409-44EA-9E83255D1CD6}"/>
          </ac:spMkLst>
        </pc:spChg>
        <pc:spChg chg="add mod">
          <ac:chgData name="Djordjevic, Katarina" userId="44ab21d5-853f-40ee-a123-0cd009e52dc0" providerId="ADAL" clId="{8B9DD09A-E649-47E5-BC18-787408171EDD}" dt="2026-05-18T13:13:48.664" v="1945" actId="1076"/>
          <ac:spMkLst>
            <pc:docMk/>
            <pc:sldMk cId="4232915532" sldId="2147308208"/>
            <ac:spMk id="5" creationId="{6FF56D0F-7A32-BF9C-D008-3D351708988D}"/>
          </ac:spMkLst>
        </pc:spChg>
        <pc:spChg chg="add del mod">
          <ac:chgData name="Djordjevic, Katarina" userId="44ab21d5-853f-40ee-a123-0cd009e52dc0" providerId="ADAL" clId="{8B9DD09A-E649-47E5-BC18-787408171EDD}" dt="2026-05-18T13:03:27.962" v="1190"/>
          <ac:spMkLst>
            <pc:docMk/>
            <pc:sldMk cId="4232915532" sldId="2147308208"/>
            <ac:spMk id="6" creationId="{E27B6256-E082-E474-C362-97D37A0F5705}"/>
          </ac:spMkLst>
        </pc:spChg>
      </pc:sldChg>
      <pc:sldChg chg="delSp modSp add mod">
        <pc:chgData name="Djordjevic, Katarina" userId="44ab21d5-853f-40ee-a123-0cd009e52dc0" providerId="ADAL" clId="{8B9DD09A-E649-47E5-BC18-787408171EDD}" dt="2026-05-18T13:13:36.529" v="1942" actId="1076"/>
        <pc:sldMkLst>
          <pc:docMk/>
          <pc:sldMk cId="360474950" sldId="2147308209"/>
        </pc:sldMkLst>
        <pc:spChg chg="mod">
          <ac:chgData name="Djordjevic, Katarina" userId="44ab21d5-853f-40ee-a123-0cd009e52dc0" providerId="ADAL" clId="{8B9DD09A-E649-47E5-BC18-787408171EDD}" dt="2026-05-18T13:13:36.529" v="1942" actId="1076"/>
          <ac:spMkLst>
            <pc:docMk/>
            <pc:sldMk cId="360474950" sldId="2147308209"/>
            <ac:spMk id="2" creationId="{B275BF7F-1639-68EA-48C7-4793658A0D6F}"/>
          </ac:spMkLst>
        </pc:spChg>
        <pc:spChg chg="mod">
          <ac:chgData name="Djordjevic, Katarina" userId="44ab21d5-853f-40ee-a123-0cd009e52dc0" providerId="ADAL" clId="{8B9DD09A-E649-47E5-BC18-787408171EDD}" dt="2026-05-18T13:06:09.177" v="1347" actId="1076"/>
          <ac:spMkLst>
            <pc:docMk/>
            <pc:sldMk cId="360474950" sldId="2147308209"/>
            <ac:spMk id="3" creationId="{3F471652-AA87-61D6-2B60-1B54D2DF0DFB}"/>
          </ac:spMkLst>
        </pc:spChg>
        <pc:spChg chg="mod">
          <ac:chgData name="Djordjevic, Katarina" userId="44ab21d5-853f-40ee-a123-0cd009e52dc0" providerId="ADAL" clId="{8B9DD09A-E649-47E5-BC18-787408171EDD}" dt="2026-05-18T13:13:11.583" v="1939" actId="1076"/>
          <ac:spMkLst>
            <pc:docMk/>
            <pc:sldMk cId="360474950" sldId="2147308209"/>
            <ac:spMk id="4" creationId="{EA644D84-4DDB-1AF8-0C40-A4C891EC562A}"/>
          </ac:spMkLst>
        </pc:spChg>
        <pc:spChg chg="del">
          <ac:chgData name="Djordjevic, Katarina" userId="44ab21d5-853f-40ee-a123-0cd009e52dc0" providerId="ADAL" clId="{8B9DD09A-E649-47E5-BC18-787408171EDD}" dt="2026-05-18T13:05:11.900" v="1208" actId="478"/>
          <ac:spMkLst>
            <pc:docMk/>
            <pc:sldMk cId="360474950" sldId="2147308209"/>
            <ac:spMk id="5" creationId="{A2F163FA-478A-65E2-0BFD-A93CFF75C4BF}"/>
          </ac:spMkLst>
        </pc:spChg>
      </pc:sldChg>
      <pc:sldChg chg="addSp delSp modSp add mod ord">
        <pc:chgData name="Djordjevic, Katarina" userId="44ab21d5-853f-40ee-a123-0cd009e52dc0" providerId="ADAL" clId="{8B9DD09A-E649-47E5-BC18-787408171EDD}" dt="2026-05-18T13:35:21.658" v="3132" actId="1076"/>
        <pc:sldMkLst>
          <pc:docMk/>
          <pc:sldMk cId="2653697377" sldId="2147308210"/>
        </pc:sldMkLst>
        <pc:spChg chg="mod">
          <ac:chgData name="Djordjevic, Katarina" userId="44ab21d5-853f-40ee-a123-0cd009e52dc0" providerId="ADAL" clId="{8B9DD09A-E649-47E5-BC18-787408171EDD}" dt="2026-05-18T13:14:55.108" v="2015" actId="1076"/>
          <ac:spMkLst>
            <pc:docMk/>
            <pc:sldMk cId="2653697377" sldId="2147308210"/>
            <ac:spMk id="2" creationId="{98E5A3E6-5B40-D8DC-FB20-09CC75D371C7}"/>
          </ac:spMkLst>
        </pc:spChg>
        <pc:spChg chg="del mod">
          <ac:chgData name="Djordjevic, Katarina" userId="44ab21d5-853f-40ee-a123-0cd009e52dc0" providerId="ADAL" clId="{8B9DD09A-E649-47E5-BC18-787408171EDD}" dt="2026-05-18T13:14:29.666" v="1987"/>
          <ac:spMkLst>
            <pc:docMk/>
            <pc:sldMk cId="2653697377" sldId="2147308210"/>
            <ac:spMk id="3" creationId="{BA467BFC-20F2-CAF5-7D7F-DDD0DA7CA8B6}"/>
          </ac:spMkLst>
        </pc:spChg>
        <pc:spChg chg="mod">
          <ac:chgData name="Djordjevic, Katarina" userId="44ab21d5-853f-40ee-a123-0cd009e52dc0" providerId="ADAL" clId="{8B9DD09A-E649-47E5-BC18-787408171EDD}" dt="2026-05-18T13:14:59.478" v="2016" actId="1076"/>
          <ac:spMkLst>
            <pc:docMk/>
            <pc:sldMk cId="2653697377" sldId="2147308210"/>
            <ac:spMk id="4" creationId="{6F8BE09C-6856-D5E0-1EEA-04922ED97077}"/>
          </ac:spMkLst>
        </pc:spChg>
        <pc:spChg chg="add del mod">
          <ac:chgData name="Djordjevic, Katarina" userId="44ab21d5-853f-40ee-a123-0cd009e52dc0" providerId="ADAL" clId="{8B9DD09A-E649-47E5-BC18-787408171EDD}" dt="2026-05-18T13:14:29.666" v="1985" actId="478"/>
          <ac:spMkLst>
            <pc:docMk/>
            <pc:sldMk cId="2653697377" sldId="2147308210"/>
            <ac:spMk id="5" creationId="{354D8F3E-5B19-98DD-3FE4-ECA3C7A03341}"/>
          </ac:spMkLst>
        </pc:spChg>
        <pc:spChg chg="add mod">
          <ac:chgData name="Djordjevic, Katarina" userId="44ab21d5-853f-40ee-a123-0cd009e52dc0" providerId="ADAL" clId="{8B9DD09A-E649-47E5-BC18-787408171EDD}" dt="2026-05-18T13:14:30.987" v="1988"/>
          <ac:spMkLst>
            <pc:docMk/>
            <pc:sldMk cId="2653697377" sldId="2147308210"/>
            <ac:spMk id="6" creationId="{27F0B4C9-06A0-1CAB-CB5A-4AF69B80D92A}"/>
          </ac:spMkLst>
        </pc:spChg>
        <pc:spChg chg="add mod">
          <ac:chgData name="Djordjevic, Katarina" userId="44ab21d5-853f-40ee-a123-0cd009e52dc0" providerId="ADAL" clId="{8B9DD09A-E649-47E5-BC18-787408171EDD}" dt="2026-05-18T13:27:32.700" v="2545" actId="20577"/>
          <ac:spMkLst>
            <pc:docMk/>
            <pc:sldMk cId="2653697377" sldId="2147308210"/>
            <ac:spMk id="7" creationId="{43151B71-E968-1893-750E-E6A6FD520048}"/>
          </ac:spMkLst>
        </pc:spChg>
        <pc:spChg chg="add mod">
          <ac:chgData name="Djordjevic, Katarina" userId="44ab21d5-853f-40ee-a123-0cd009e52dc0" providerId="ADAL" clId="{8B9DD09A-E649-47E5-BC18-787408171EDD}" dt="2026-05-18T13:35:21.658" v="3132" actId="1076"/>
          <ac:spMkLst>
            <pc:docMk/>
            <pc:sldMk cId="2653697377" sldId="2147308210"/>
            <ac:spMk id="8" creationId="{E3CA9666-CE88-1BE1-EBD7-9C3898DA890E}"/>
          </ac:spMkLst>
        </pc:spChg>
        <pc:spChg chg="add mod">
          <ac:chgData name="Djordjevic, Katarina" userId="44ab21d5-853f-40ee-a123-0cd009e52dc0" providerId="ADAL" clId="{8B9DD09A-E649-47E5-BC18-787408171EDD}" dt="2026-05-18T13:35:19.056" v="3131" actId="1076"/>
          <ac:spMkLst>
            <pc:docMk/>
            <pc:sldMk cId="2653697377" sldId="2147308210"/>
            <ac:spMk id="9" creationId="{CDB5D50E-7A48-7F74-B53E-1597A5A1B699}"/>
          </ac:spMkLst>
        </pc:spChg>
        <pc:picChg chg="add mod">
          <ac:chgData name="Djordjevic, Katarina" userId="44ab21d5-853f-40ee-a123-0cd009e52dc0" providerId="ADAL" clId="{8B9DD09A-E649-47E5-BC18-787408171EDD}" dt="2026-05-18T13:35:14.416" v="3130" actId="1076"/>
          <ac:picMkLst>
            <pc:docMk/>
            <pc:sldMk cId="2653697377" sldId="2147308210"/>
            <ac:picMk id="10" creationId="{EC2CF36B-E835-6ABF-140F-92DEF3E5815B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3:34:59.010" v="3127" actId="1076"/>
        <pc:sldMkLst>
          <pc:docMk/>
          <pc:sldMk cId="1743940231" sldId="2147308211"/>
        </pc:sldMkLst>
        <pc:spChg chg="add mod">
          <ac:chgData name="Djordjevic, Katarina" userId="44ab21d5-853f-40ee-a123-0cd009e52dc0" providerId="ADAL" clId="{8B9DD09A-E649-47E5-BC18-787408171EDD}" dt="2026-05-18T13:26:36.478" v="2536" actId="20577"/>
          <ac:spMkLst>
            <pc:docMk/>
            <pc:sldMk cId="1743940231" sldId="2147308211"/>
            <ac:spMk id="3" creationId="{442C2279-FF50-D85E-9366-007128D8A30D}"/>
          </ac:spMkLst>
        </pc:spChg>
        <pc:spChg chg="mod">
          <ac:chgData name="Djordjevic, Katarina" userId="44ab21d5-853f-40ee-a123-0cd009e52dc0" providerId="ADAL" clId="{8B9DD09A-E649-47E5-BC18-787408171EDD}" dt="2026-05-18T13:24:55.430" v="2201" actId="20577"/>
          <ac:spMkLst>
            <pc:docMk/>
            <pc:sldMk cId="1743940231" sldId="2147308211"/>
            <ac:spMk id="4" creationId="{BA1FC64E-F72A-6656-711A-0DE6232BC21D}"/>
          </ac:spMkLst>
        </pc:spChg>
        <pc:spChg chg="del mod">
          <ac:chgData name="Djordjevic, Katarina" userId="44ab21d5-853f-40ee-a123-0cd009e52dc0" providerId="ADAL" clId="{8B9DD09A-E649-47E5-BC18-787408171EDD}" dt="2026-05-18T13:24:57.702" v="2204"/>
          <ac:spMkLst>
            <pc:docMk/>
            <pc:sldMk cId="1743940231" sldId="2147308211"/>
            <ac:spMk id="7" creationId="{A71225AC-89DE-B883-BC1C-67B2BF483D9F}"/>
          </ac:spMkLst>
        </pc:spChg>
        <pc:spChg chg="del">
          <ac:chgData name="Djordjevic, Katarina" userId="44ab21d5-853f-40ee-a123-0cd009e52dc0" providerId="ADAL" clId="{8B9DD09A-E649-47E5-BC18-787408171EDD}" dt="2026-05-18T13:24:57.702" v="2202" actId="478"/>
          <ac:spMkLst>
            <pc:docMk/>
            <pc:sldMk cId="1743940231" sldId="2147308211"/>
            <ac:spMk id="8" creationId="{81DCD0B9-27F2-98D7-7873-C32CE19F8C5B}"/>
          </ac:spMkLst>
        </pc:spChg>
        <pc:picChg chg="add mod">
          <ac:chgData name="Djordjevic, Katarina" userId="44ab21d5-853f-40ee-a123-0cd009e52dc0" providerId="ADAL" clId="{8B9DD09A-E649-47E5-BC18-787408171EDD}" dt="2026-05-18T13:34:59.010" v="3127" actId="1076"/>
          <ac:picMkLst>
            <pc:docMk/>
            <pc:sldMk cId="1743940231" sldId="2147308211"/>
            <ac:picMk id="5" creationId="{DC088009-69E2-90F3-6CB3-38C81509B123}"/>
          </ac:picMkLst>
        </pc:picChg>
      </pc:sldChg>
      <pc:sldChg chg="addSp modSp add mod">
        <pc:chgData name="Djordjevic, Katarina" userId="44ab21d5-853f-40ee-a123-0cd009e52dc0" providerId="ADAL" clId="{8B9DD09A-E649-47E5-BC18-787408171EDD}" dt="2026-05-18T13:34:41.432" v="3125"/>
        <pc:sldMkLst>
          <pc:docMk/>
          <pc:sldMk cId="1618585400" sldId="2147308212"/>
        </pc:sldMkLst>
        <pc:spChg chg="mod">
          <ac:chgData name="Djordjevic, Katarina" userId="44ab21d5-853f-40ee-a123-0cd009e52dc0" providerId="ADAL" clId="{8B9DD09A-E649-47E5-BC18-787408171EDD}" dt="2026-05-18T13:30:34.804" v="2894" actId="20577"/>
          <ac:spMkLst>
            <pc:docMk/>
            <pc:sldMk cId="1618585400" sldId="2147308212"/>
            <ac:spMk id="3" creationId="{30075364-CAC1-2ADE-66C2-B1BE437D0F86}"/>
          </ac:spMkLst>
        </pc:spChg>
        <pc:spChg chg="mod">
          <ac:chgData name="Djordjevic, Katarina" userId="44ab21d5-853f-40ee-a123-0cd009e52dc0" providerId="ADAL" clId="{8B9DD09A-E649-47E5-BC18-787408171EDD}" dt="2026-05-18T13:27:55.308" v="2579" actId="20577"/>
          <ac:spMkLst>
            <pc:docMk/>
            <pc:sldMk cId="1618585400" sldId="2147308212"/>
            <ac:spMk id="4" creationId="{93E8E8E2-AD71-60F3-FCB7-7ABA5DE59196}"/>
          </ac:spMkLst>
        </pc:spChg>
        <pc:picChg chg="add mod">
          <ac:chgData name="Djordjevic, Katarina" userId="44ab21d5-853f-40ee-a123-0cd009e52dc0" providerId="ADAL" clId="{8B9DD09A-E649-47E5-BC18-787408171EDD}" dt="2026-05-18T13:34:41.432" v="3125"/>
          <ac:picMkLst>
            <pc:docMk/>
            <pc:sldMk cId="1618585400" sldId="2147308212"/>
            <ac:picMk id="5" creationId="{DD541BF4-67A5-21FC-C441-721D9669E2F1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3:34:38.193" v="3124" actId="1076"/>
        <pc:sldMkLst>
          <pc:docMk/>
          <pc:sldMk cId="147321506" sldId="2147308213"/>
        </pc:sldMkLst>
        <pc:spChg chg="del mod">
          <ac:chgData name="Djordjevic, Katarina" userId="44ab21d5-853f-40ee-a123-0cd009e52dc0" providerId="ADAL" clId="{8B9DD09A-E649-47E5-BC18-787408171EDD}" dt="2026-05-18T13:30:43.086" v="2897"/>
          <ac:spMkLst>
            <pc:docMk/>
            <pc:sldMk cId="147321506" sldId="2147308213"/>
            <ac:spMk id="3" creationId="{43E91FF9-918F-0F44-2343-AFB6315A8946}"/>
          </ac:spMkLst>
        </pc:spChg>
        <pc:spChg chg="mod">
          <ac:chgData name="Djordjevic, Katarina" userId="44ab21d5-853f-40ee-a123-0cd009e52dc0" providerId="ADAL" clId="{8B9DD09A-E649-47E5-BC18-787408171EDD}" dt="2026-05-18T13:28:01.577" v="2599" actId="20577"/>
          <ac:spMkLst>
            <pc:docMk/>
            <pc:sldMk cId="147321506" sldId="2147308213"/>
            <ac:spMk id="4" creationId="{BA72EACF-C100-CC0D-C1B5-9EE099D77BB3}"/>
          </ac:spMkLst>
        </pc:spChg>
        <pc:spChg chg="add mod">
          <ac:chgData name="Djordjevic, Katarina" userId="44ab21d5-853f-40ee-a123-0cd009e52dc0" providerId="ADAL" clId="{8B9DD09A-E649-47E5-BC18-787408171EDD}" dt="2026-05-18T13:31:41.297" v="2920"/>
          <ac:spMkLst>
            <pc:docMk/>
            <pc:sldMk cId="147321506" sldId="2147308213"/>
            <ac:spMk id="5" creationId="{ABA1BC04-590D-B318-2286-74CFAEABF92B}"/>
          </ac:spMkLst>
        </pc:spChg>
        <pc:picChg chg="add mod">
          <ac:chgData name="Djordjevic, Katarina" userId="44ab21d5-853f-40ee-a123-0cd009e52dc0" providerId="ADAL" clId="{8B9DD09A-E649-47E5-BC18-787408171EDD}" dt="2026-05-18T13:34:38.193" v="3124" actId="1076"/>
          <ac:picMkLst>
            <pc:docMk/>
            <pc:sldMk cId="147321506" sldId="2147308213"/>
            <ac:picMk id="6" creationId="{8F139F4D-E2AF-216E-F5D0-5119CDEFD762}"/>
          </ac:picMkLst>
        </pc:picChg>
      </pc:sldChg>
      <pc:sldChg chg="addSp modSp add mod">
        <pc:chgData name="Djordjevic, Katarina" userId="44ab21d5-853f-40ee-a123-0cd009e52dc0" providerId="ADAL" clId="{8B9DD09A-E649-47E5-BC18-787408171EDD}" dt="2026-05-18T13:34:21.636" v="3120" actId="1076"/>
        <pc:sldMkLst>
          <pc:docMk/>
          <pc:sldMk cId="1249433156" sldId="2147308214"/>
        </pc:sldMkLst>
        <pc:spChg chg="mod">
          <ac:chgData name="Djordjevic, Katarina" userId="44ab21d5-853f-40ee-a123-0cd009e52dc0" providerId="ADAL" clId="{8B9DD09A-E649-47E5-BC18-787408171EDD}" dt="2026-05-18T13:32:37.690" v="2954" actId="20577"/>
          <ac:spMkLst>
            <pc:docMk/>
            <pc:sldMk cId="1249433156" sldId="2147308214"/>
            <ac:spMk id="4" creationId="{0B3A9231-73CC-958E-FDA7-C18EACD63275}"/>
          </ac:spMkLst>
        </pc:spChg>
        <pc:spChg chg="mod">
          <ac:chgData name="Djordjevic, Katarina" userId="44ab21d5-853f-40ee-a123-0cd009e52dc0" providerId="ADAL" clId="{8B9DD09A-E649-47E5-BC18-787408171EDD}" dt="2026-05-18T13:34:07.825" v="3117" actId="20577"/>
          <ac:spMkLst>
            <pc:docMk/>
            <pc:sldMk cId="1249433156" sldId="2147308214"/>
            <ac:spMk id="5" creationId="{475AD1C7-22EE-ED57-A040-7C84C8E65313}"/>
          </ac:spMkLst>
        </pc:spChg>
        <pc:picChg chg="add mod">
          <ac:chgData name="Djordjevic, Katarina" userId="44ab21d5-853f-40ee-a123-0cd009e52dc0" providerId="ADAL" clId="{8B9DD09A-E649-47E5-BC18-787408171EDD}" dt="2026-05-18T13:34:21.636" v="3120" actId="1076"/>
          <ac:picMkLst>
            <pc:docMk/>
            <pc:sldMk cId="1249433156" sldId="2147308214"/>
            <ac:picMk id="3" creationId="{4943C205-B007-7136-65BF-D9EDFAD72258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3:41:02.889" v="3518" actId="478"/>
        <pc:sldMkLst>
          <pc:docMk/>
          <pc:sldMk cId="2494857439" sldId="2147308215"/>
        </pc:sldMkLst>
        <pc:spChg chg="mod">
          <ac:chgData name="Djordjevic, Katarina" userId="44ab21d5-853f-40ee-a123-0cd009e52dc0" providerId="ADAL" clId="{8B9DD09A-E649-47E5-BC18-787408171EDD}" dt="2026-05-18T13:35:49.780" v="3161" actId="20577"/>
          <ac:spMkLst>
            <pc:docMk/>
            <pc:sldMk cId="2494857439" sldId="2147308215"/>
            <ac:spMk id="4" creationId="{68144069-052B-2BA1-7CD7-1E296639FB2F}"/>
          </ac:spMkLst>
        </pc:spChg>
        <pc:spChg chg="mod">
          <ac:chgData name="Djordjevic, Katarina" userId="44ab21d5-853f-40ee-a123-0cd009e52dc0" providerId="ADAL" clId="{8B9DD09A-E649-47E5-BC18-787408171EDD}" dt="2026-05-18T13:36:19.165" v="3171" actId="14100"/>
          <ac:spMkLst>
            <pc:docMk/>
            <pc:sldMk cId="2494857439" sldId="2147308215"/>
            <ac:spMk id="5" creationId="{AA571D29-DEDA-1307-7AA8-6320EA0E4B16}"/>
          </ac:spMkLst>
        </pc:spChg>
        <pc:spChg chg="add mod">
          <ac:chgData name="Djordjevic, Katarina" userId="44ab21d5-853f-40ee-a123-0cd009e52dc0" providerId="ADAL" clId="{8B9DD09A-E649-47E5-BC18-787408171EDD}" dt="2026-05-18T13:41:00.131" v="3517" actId="20577"/>
          <ac:spMkLst>
            <pc:docMk/>
            <pc:sldMk cId="2494857439" sldId="2147308215"/>
            <ac:spMk id="10" creationId="{3E79C0D3-E668-6DA6-932B-D90CF2D10C37}"/>
          </ac:spMkLst>
        </pc:spChg>
        <pc:picChg chg="del">
          <ac:chgData name="Djordjevic, Katarina" userId="44ab21d5-853f-40ee-a123-0cd009e52dc0" providerId="ADAL" clId="{8B9DD09A-E649-47E5-BC18-787408171EDD}" dt="2026-05-18T13:35:51.386" v="3162" actId="478"/>
          <ac:picMkLst>
            <pc:docMk/>
            <pc:sldMk cId="2494857439" sldId="2147308215"/>
            <ac:picMk id="3" creationId="{83EEF490-E61C-E50A-3614-D1AF7F210444}"/>
          </ac:picMkLst>
        </pc:picChg>
        <pc:picChg chg="add del mod">
          <ac:chgData name="Djordjevic, Katarina" userId="44ab21d5-853f-40ee-a123-0cd009e52dc0" providerId="ADAL" clId="{8B9DD09A-E649-47E5-BC18-787408171EDD}" dt="2026-05-18T13:41:02.889" v="3518" actId="478"/>
          <ac:picMkLst>
            <pc:docMk/>
            <pc:sldMk cId="2494857439" sldId="2147308215"/>
            <ac:picMk id="6" creationId="{D208B67D-1D9D-DBED-C40E-6FA5E89A2CB8}"/>
          </ac:picMkLst>
        </pc:picChg>
        <pc:inkChg chg="add del">
          <ac:chgData name="Djordjevic, Katarina" userId="44ab21d5-853f-40ee-a123-0cd009e52dc0" providerId="ADAL" clId="{8B9DD09A-E649-47E5-BC18-787408171EDD}" dt="2026-05-18T13:37:38.081" v="3180" actId="9405"/>
          <ac:inkMkLst>
            <pc:docMk/>
            <pc:sldMk cId="2494857439" sldId="2147308215"/>
            <ac:inkMk id="7" creationId="{145F24F6-E4A2-3B54-B565-1C89745CDBF6}"/>
          </ac:inkMkLst>
        </pc:inkChg>
        <pc:inkChg chg="add del">
          <ac:chgData name="Djordjevic, Katarina" userId="44ab21d5-853f-40ee-a123-0cd009e52dc0" providerId="ADAL" clId="{8B9DD09A-E649-47E5-BC18-787408171EDD}" dt="2026-05-18T13:37:37.396" v="3179" actId="9405"/>
          <ac:inkMkLst>
            <pc:docMk/>
            <pc:sldMk cId="2494857439" sldId="2147308215"/>
            <ac:inkMk id="8" creationId="{8E318DFF-DA7B-8F12-27C9-CE809C569B6A}"/>
          </ac:inkMkLst>
        </pc:inkChg>
        <pc:inkChg chg="add del">
          <ac:chgData name="Djordjevic, Katarina" userId="44ab21d5-853f-40ee-a123-0cd009e52dc0" providerId="ADAL" clId="{8B9DD09A-E649-47E5-BC18-787408171EDD}" dt="2026-05-18T13:37:36.439" v="3178" actId="9405"/>
          <ac:inkMkLst>
            <pc:docMk/>
            <pc:sldMk cId="2494857439" sldId="2147308215"/>
            <ac:inkMk id="9" creationId="{D866D7E6-F04C-A714-4084-B0BA4DC0DFD4}"/>
          </ac:inkMkLst>
        </pc:inkChg>
      </pc:sldChg>
      <pc:sldChg chg="addSp delSp modSp add mod ord">
        <pc:chgData name="Djordjevic, Katarina" userId="44ab21d5-853f-40ee-a123-0cd009e52dc0" providerId="ADAL" clId="{8B9DD09A-E649-47E5-BC18-787408171EDD}" dt="2026-05-18T13:46:50.322" v="3657" actId="1076"/>
        <pc:sldMkLst>
          <pc:docMk/>
          <pc:sldMk cId="1787704738" sldId="2147308216"/>
        </pc:sldMkLst>
        <pc:spChg chg="mod">
          <ac:chgData name="Djordjevic, Katarina" userId="44ab21d5-853f-40ee-a123-0cd009e52dc0" providerId="ADAL" clId="{8B9DD09A-E649-47E5-BC18-787408171EDD}" dt="2026-05-18T13:41:52.361" v="3582" actId="20577"/>
          <ac:spMkLst>
            <pc:docMk/>
            <pc:sldMk cId="1787704738" sldId="2147308216"/>
            <ac:spMk id="2" creationId="{11D8E290-C925-4736-1C60-A0904C9E1D25}"/>
          </ac:spMkLst>
        </pc:spChg>
        <pc:spChg chg="del mod">
          <ac:chgData name="Djordjevic, Katarina" userId="44ab21d5-853f-40ee-a123-0cd009e52dc0" providerId="ADAL" clId="{8B9DD09A-E649-47E5-BC18-787408171EDD}" dt="2026-05-18T13:41:55.733" v="3587"/>
          <ac:spMkLst>
            <pc:docMk/>
            <pc:sldMk cId="1787704738" sldId="2147308216"/>
            <ac:spMk id="4" creationId="{C726DAAB-88D2-DA13-C832-DED4C24AF3A8}"/>
          </ac:spMkLst>
        </pc:spChg>
        <pc:spChg chg="del mod">
          <ac:chgData name="Djordjevic, Katarina" userId="44ab21d5-853f-40ee-a123-0cd009e52dc0" providerId="ADAL" clId="{8B9DD09A-E649-47E5-BC18-787408171EDD}" dt="2026-05-18T13:41:55.733" v="3585"/>
          <ac:spMkLst>
            <pc:docMk/>
            <pc:sldMk cId="1787704738" sldId="2147308216"/>
            <ac:spMk id="5" creationId="{D17B32A7-A1EB-275E-ED3A-DB0F149A0E87}"/>
          </ac:spMkLst>
        </pc:spChg>
        <pc:spChg chg="add del">
          <ac:chgData name="Djordjevic, Katarina" userId="44ab21d5-853f-40ee-a123-0cd009e52dc0" providerId="ADAL" clId="{8B9DD09A-E649-47E5-BC18-787408171EDD}" dt="2026-05-18T13:43:32.266" v="3601" actId="22"/>
          <ac:spMkLst>
            <pc:docMk/>
            <pc:sldMk cId="1787704738" sldId="2147308216"/>
            <ac:spMk id="7" creationId="{F9DB5333-2C25-8BC4-2450-5B8604C6650F}"/>
          </ac:spMkLst>
        </pc:spChg>
        <pc:spChg chg="add mod">
          <ac:chgData name="Djordjevic, Katarina" userId="44ab21d5-853f-40ee-a123-0cd009e52dc0" providerId="ADAL" clId="{8B9DD09A-E649-47E5-BC18-787408171EDD}" dt="2026-05-18T13:43:44.039" v="3627" actId="20577"/>
          <ac:spMkLst>
            <pc:docMk/>
            <pc:sldMk cId="1787704738" sldId="2147308216"/>
            <ac:spMk id="8" creationId="{C5EC7632-8624-7705-7669-BE1CAE7D2798}"/>
          </ac:spMkLst>
        </pc:spChg>
        <pc:spChg chg="add mod">
          <ac:chgData name="Djordjevic, Katarina" userId="44ab21d5-853f-40ee-a123-0cd009e52dc0" providerId="ADAL" clId="{8B9DD09A-E649-47E5-BC18-787408171EDD}" dt="2026-05-18T13:44:20.347" v="3634" actId="12"/>
          <ac:spMkLst>
            <pc:docMk/>
            <pc:sldMk cId="1787704738" sldId="2147308216"/>
            <ac:spMk id="9" creationId="{5254AE33-1E42-1E22-11A0-3E4259319E5E}"/>
          </ac:spMkLst>
        </pc:spChg>
        <pc:spChg chg="add mod">
          <ac:chgData name="Djordjevic, Katarina" userId="44ab21d5-853f-40ee-a123-0cd009e52dc0" providerId="ADAL" clId="{8B9DD09A-E649-47E5-BC18-787408171EDD}" dt="2026-05-18T13:46:46.698" v="3656" actId="1076"/>
          <ac:spMkLst>
            <pc:docMk/>
            <pc:sldMk cId="1787704738" sldId="2147308216"/>
            <ac:spMk id="10" creationId="{95D84322-E711-4FEF-E2C5-C5A6080489EA}"/>
          </ac:spMkLst>
        </pc:spChg>
        <pc:spChg chg="add mod">
          <ac:chgData name="Djordjevic, Katarina" userId="44ab21d5-853f-40ee-a123-0cd009e52dc0" providerId="ADAL" clId="{8B9DD09A-E649-47E5-BC18-787408171EDD}" dt="2026-05-18T13:46:50.322" v="3657" actId="1076"/>
          <ac:spMkLst>
            <pc:docMk/>
            <pc:sldMk cId="1787704738" sldId="2147308216"/>
            <ac:spMk id="11" creationId="{9FC494B5-1309-6AD9-56CF-0A450F470556}"/>
          </ac:spMkLst>
        </pc:spChg>
        <pc:picChg chg="del">
          <ac:chgData name="Djordjevic, Katarina" userId="44ab21d5-853f-40ee-a123-0cd009e52dc0" providerId="ADAL" clId="{8B9DD09A-E649-47E5-BC18-787408171EDD}" dt="2026-05-18T13:41:25.358" v="3522" actId="478"/>
          <ac:picMkLst>
            <pc:docMk/>
            <pc:sldMk cId="1787704738" sldId="2147308216"/>
            <ac:picMk id="3" creationId="{856E83F7-DAA3-3748-F446-311DFE62583F}"/>
          </ac:picMkLst>
        </pc:picChg>
      </pc:sldChg>
      <pc:sldChg chg="addSp modSp add mod">
        <pc:chgData name="Djordjevic, Katarina" userId="44ab21d5-853f-40ee-a123-0cd009e52dc0" providerId="ADAL" clId="{8B9DD09A-E649-47E5-BC18-787408171EDD}" dt="2026-05-18T13:48:33.289" v="3776" actId="20577"/>
        <pc:sldMkLst>
          <pc:docMk/>
          <pc:sldMk cId="1954892771" sldId="2147308217"/>
        </pc:sldMkLst>
        <pc:spChg chg="add mod">
          <ac:chgData name="Djordjevic, Katarina" userId="44ab21d5-853f-40ee-a123-0cd009e52dc0" providerId="ADAL" clId="{8B9DD09A-E649-47E5-BC18-787408171EDD}" dt="2026-05-18T13:48:33.289" v="3776" actId="20577"/>
          <ac:spMkLst>
            <pc:docMk/>
            <pc:sldMk cId="1954892771" sldId="2147308217"/>
            <ac:spMk id="3" creationId="{234EB046-4573-F5BB-7B16-5555CC12E5D1}"/>
          </ac:spMkLst>
        </pc:spChg>
        <pc:spChg chg="add mod">
          <ac:chgData name="Djordjevic, Katarina" userId="44ab21d5-853f-40ee-a123-0cd009e52dc0" providerId="ADAL" clId="{8B9DD09A-E649-47E5-BC18-787408171EDD}" dt="2026-05-18T13:47:16.496" v="3659"/>
          <ac:spMkLst>
            <pc:docMk/>
            <pc:sldMk cId="1954892771" sldId="2147308217"/>
            <ac:spMk id="4" creationId="{65929AB2-5B6E-CB57-8A7A-A331CBC722DB}"/>
          </ac:spMkLst>
        </pc:spChg>
      </pc:sldChg>
      <pc:sldChg chg="addSp modSp add mod">
        <pc:chgData name="Djordjevic, Katarina" userId="44ab21d5-853f-40ee-a123-0cd009e52dc0" providerId="ADAL" clId="{8B9DD09A-E649-47E5-BC18-787408171EDD}" dt="2026-05-18T13:54:38.848" v="4403" actId="1076"/>
        <pc:sldMkLst>
          <pc:docMk/>
          <pc:sldMk cId="2435533899" sldId="2147308218"/>
        </pc:sldMkLst>
        <pc:spChg chg="add mod">
          <ac:chgData name="Djordjevic, Katarina" userId="44ab21d5-853f-40ee-a123-0cd009e52dc0" providerId="ADAL" clId="{8B9DD09A-E649-47E5-BC18-787408171EDD}" dt="2026-05-18T13:54:25.768" v="4401" actId="1076"/>
          <ac:spMkLst>
            <pc:docMk/>
            <pc:sldMk cId="2435533899" sldId="2147308218"/>
            <ac:spMk id="3" creationId="{49B357EE-A88B-C438-F28F-B9D81D1DD4DA}"/>
          </ac:spMkLst>
        </pc:spChg>
        <pc:picChg chg="add mod">
          <ac:chgData name="Djordjevic, Katarina" userId="44ab21d5-853f-40ee-a123-0cd009e52dc0" providerId="ADAL" clId="{8B9DD09A-E649-47E5-BC18-787408171EDD}" dt="2026-05-18T13:54:38.848" v="4403" actId="1076"/>
          <ac:picMkLst>
            <pc:docMk/>
            <pc:sldMk cId="2435533899" sldId="2147308218"/>
            <ac:picMk id="4" creationId="{D97C7F90-7330-CC17-8BF9-26E72729F0AE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3:59:15.993" v="4792" actId="1076"/>
        <pc:sldMkLst>
          <pc:docMk/>
          <pc:sldMk cId="1565738369" sldId="2147308219"/>
        </pc:sldMkLst>
        <pc:spChg chg="mod">
          <ac:chgData name="Djordjevic, Katarina" userId="44ab21d5-853f-40ee-a123-0cd009e52dc0" providerId="ADAL" clId="{8B9DD09A-E649-47E5-BC18-787408171EDD}" dt="2026-05-18T13:55:08.161" v="4425" actId="20577"/>
          <ac:spMkLst>
            <pc:docMk/>
            <pc:sldMk cId="1565738369" sldId="2147308219"/>
            <ac:spMk id="2" creationId="{3135FCAC-FF10-9DDF-AD49-3B7100927477}"/>
          </ac:spMkLst>
        </pc:spChg>
        <pc:spChg chg="del mod">
          <ac:chgData name="Djordjevic, Katarina" userId="44ab21d5-853f-40ee-a123-0cd009e52dc0" providerId="ADAL" clId="{8B9DD09A-E649-47E5-BC18-787408171EDD}" dt="2026-05-18T13:55:09.222" v="4427"/>
          <ac:spMkLst>
            <pc:docMk/>
            <pc:sldMk cId="1565738369" sldId="2147308219"/>
            <ac:spMk id="3" creationId="{BC64A919-9364-9C45-9887-F6B7F8EC90A3}"/>
          </ac:spMkLst>
        </pc:spChg>
        <pc:spChg chg="add mod">
          <ac:chgData name="Djordjevic, Katarina" userId="44ab21d5-853f-40ee-a123-0cd009e52dc0" providerId="ADAL" clId="{8B9DD09A-E649-47E5-BC18-787408171EDD}" dt="2026-05-18T13:55:15.834" v="4428"/>
          <ac:spMkLst>
            <pc:docMk/>
            <pc:sldMk cId="1565738369" sldId="2147308219"/>
            <ac:spMk id="5" creationId="{F640306A-3167-E42A-8257-09D1E2B26828}"/>
          </ac:spMkLst>
        </pc:spChg>
        <pc:spChg chg="add mod">
          <ac:chgData name="Djordjevic, Katarina" userId="44ab21d5-853f-40ee-a123-0cd009e52dc0" providerId="ADAL" clId="{8B9DD09A-E649-47E5-BC18-787408171EDD}" dt="2026-05-18T13:59:07.591" v="4789" actId="1076"/>
          <ac:spMkLst>
            <pc:docMk/>
            <pc:sldMk cId="1565738369" sldId="2147308219"/>
            <ac:spMk id="6" creationId="{33EBB7D7-F149-6EB1-B4F2-9B16661FA06E}"/>
          </ac:spMkLst>
        </pc:spChg>
        <pc:spChg chg="add mod">
          <ac:chgData name="Djordjevic, Katarina" userId="44ab21d5-853f-40ee-a123-0cd009e52dc0" providerId="ADAL" clId="{8B9DD09A-E649-47E5-BC18-787408171EDD}" dt="2026-05-18T13:59:02.973" v="4788" actId="1076"/>
          <ac:spMkLst>
            <pc:docMk/>
            <pc:sldMk cId="1565738369" sldId="2147308219"/>
            <ac:spMk id="7" creationId="{F5DB7BF9-7D28-3D7E-140B-608B177B2429}"/>
          </ac:spMkLst>
        </pc:spChg>
        <pc:picChg chg="del">
          <ac:chgData name="Djordjevic, Katarina" userId="44ab21d5-853f-40ee-a123-0cd009e52dc0" providerId="ADAL" clId="{8B9DD09A-E649-47E5-BC18-787408171EDD}" dt="2026-05-18T13:58:55.056" v="4785" actId="478"/>
          <ac:picMkLst>
            <pc:docMk/>
            <pc:sldMk cId="1565738369" sldId="2147308219"/>
            <ac:picMk id="4" creationId="{003F3BE1-8CF1-B074-00C6-7F73E0FFCFD3}"/>
          </ac:picMkLst>
        </pc:picChg>
        <pc:picChg chg="add mod">
          <ac:chgData name="Djordjevic, Katarina" userId="44ab21d5-853f-40ee-a123-0cd009e52dc0" providerId="ADAL" clId="{8B9DD09A-E649-47E5-BC18-787408171EDD}" dt="2026-05-18T13:59:15.993" v="4792" actId="1076"/>
          <ac:picMkLst>
            <pc:docMk/>
            <pc:sldMk cId="1565738369" sldId="2147308219"/>
            <ac:picMk id="9" creationId="{7585F59A-CB70-1B81-196B-AF6BF6C0C2B8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4:04:18.296" v="4997" actId="1076"/>
        <pc:sldMkLst>
          <pc:docMk/>
          <pc:sldMk cId="3851993141" sldId="2147308220"/>
        </pc:sldMkLst>
        <pc:spChg chg="mod">
          <ac:chgData name="Djordjevic, Katarina" userId="44ab21d5-853f-40ee-a123-0cd009e52dc0" providerId="ADAL" clId="{8B9DD09A-E649-47E5-BC18-787408171EDD}" dt="2026-05-18T13:59:45.082" v="4813" actId="20577"/>
          <ac:spMkLst>
            <pc:docMk/>
            <pc:sldMk cId="3851993141" sldId="2147308220"/>
            <ac:spMk id="2" creationId="{5A19D6EE-850D-35D1-ED30-EF2317B9C949}"/>
          </ac:spMkLst>
        </pc:spChg>
        <pc:spChg chg="add del mod">
          <ac:chgData name="Djordjevic, Katarina" userId="44ab21d5-853f-40ee-a123-0cd009e52dc0" providerId="ADAL" clId="{8B9DD09A-E649-47E5-BC18-787408171EDD}" dt="2026-05-18T14:02:31.244" v="4906" actId="478"/>
          <ac:spMkLst>
            <pc:docMk/>
            <pc:sldMk cId="3851993141" sldId="2147308220"/>
            <ac:spMk id="3" creationId="{C777CE56-3D98-8A9F-3DF0-6982479714E6}"/>
          </ac:spMkLst>
        </pc:spChg>
        <pc:spChg chg="add del mod">
          <ac:chgData name="Djordjevic, Katarina" userId="44ab21d5-853f-40ee-a123-0cd009e52dc0" providerId="ADAL" clId="{8B9DD09A-E649-47E5-BC18-787408171EDD}" dt="2026-05-18T14:01:41.691" v="4876" actId="478"/>
          <ac:spMkLst>
            <pc:docMk/>
            <pc:sldMk cId="3851993141" sldId="2147308220"/>
            <ac:spMk id="4" creationId="{EEEAC2EE-5EE9-3C22-A647-9DB752EF690B}"/>
          </ac:spMkLst>
        </pc:spChg>
        <pc:spChg chg="del">
          <ac:chgData name="Djordjevic, Katarina" userId="44ab21d5-853f-40ee-a123-0cd009e52dc0" providerId="ADAL" clId="{8B9DD09A-E649-47E5-BC18-787408171EDD}" dt="2026-05-18T14:00:02.139" v="4819" actId="478"/>
          <ac:spMkLst>
            <pc:docMk/>
            <pc:sldMk cId="3851993141" sldId="2147308220"/>
            <ac:spMk id="5" creationId="{C6294FB2-2319-8145-9C14-1B812E95711B}"/>
          </ac:spMkLst>
        </pc:spChg>
        <pc:spChg chg="del">
          <ac:chgData name="Djordjevic, Katarina" userId="44ab21d5-853f-40ee-a123-0cd009e52dc0" providerId="ADAL" clId="{8B9DD09A-E649-47E5-BC18-787408171EDD}" dt="2026-05-18T13:59:55.150" v="4817" actId="478"/>
          <ac:spMkLst>
            <pc:docMk/>
            <pc:sldMk cId="3851993141" sldId="2147308220"/>
            <ac:spMk id="6" creationId="{625C4A29-6778-36D9-9B21-720A933FB84F}"/>
          </ac:spMkLst>
        </pc:spChg>
        <pc:spChg chg="mod">
          <ac:chgData name="Djordjevic, Katarina" userId="44ab21d5-853f-40ee-a123-0cd009e52dc0" providerId="ADAL" clId="{8B9DD09A-E649-47E5-BC18-787408171EDD}" dt="2026-05-18T13:59:53.315" v="4816"/>
          <ac:spMkLst>
            <pc:docMk/>
            <pc:sldMk cId="3851993141" sldId="2147308220"/>
            <ac:spMk id="7" creationId="{00FDF742-BB8D-FCA8-B25B-3DF03F8B9308}"/>
          </ac:spMkLst>
        </pc:spChg>
        <pc:spChg chg="add del mod">
          <ac:chgData name="Djordjevic, Katarina" userId="44ab21d5-853f-40ee-a123-0cd009e52dc0" providerId="ADAL" clId="{8B9DD09A-E649-47E5-BC18-787408171EDD}" dt="2026-05-18T14:01:40.559" v="4875" actId="478"/>
          <ac:spMkLst>
            <pc:docMk/>
            <pc:sldMk cId="3851993141" sldId="2147308220"/>
            <ac:spMk id="8" creationId="{4F71D4B6-D6C2-738A-D058-B5D1B372BFBE}"/>
          </ac:spMkLst>
        </pc:spChg>
        <pc:spChg chg="add del mod">
          <ac:chgData name="Djordjevic, Katarina" userId="44ab21d5-853f-40ee-a123-0cd009e52dc0" providerId="ADAL" clId="{8B9DD09A-E649-47E5-BC18-787408171EDD}" dt="2026-05-18T14:01:39.561" v="4874" actId="478"/>
          <ac:spMkLst>
            <pc:docMk/>
            <pc:sldMk cId="3851993141" sldId="2147308220"/>
            <ac:spMk id="10" creationId="{B19FB8B3-7062-A2B5-41AD-A1176EC0EEA0}"/>
          </ac:spMkLst>
        </pc:spChg>
        <pc:spChg chg="add del mod">
          <ac:chgData name="Djordjevic, Katarina" userId="44ab21d5-853f-40ee-a123-0cd009e52dc0" providerId="ADAL" clId="{8B9DD09A-E649-47E5-BC18-787408171EDD}" dt="2026-05-18T14:01:38.449" v="4873" actId="478"/>
          <ac:spMkLst>
            <pc:docMk/>
            <pc:sldMk cId="3851993141" sldId="2147308220"/>
            <ac:spMk id="11" creationId="{F0A8D3D4-6530-0E81-87D9-FB2671D738A3}"/>
          </ac:spMkLst>
        </pc:spChg>
        <pc:spChg chg="add del mod">
          <ac:chgData name="Djordjevic, Katarina" userId="44ab21d5-853f-40ee-a123-0cd009e52dc0" providerId="ADAL" clId="{8B9DD09A-E649-47E5-BC18-787408171EDD}" dt="2026-05-18T14:01:37.449" v="4872" actId="478"/>
          <ac:spMkLst>
            <pc:docMk/>
            <pc:sldMk cId="3851993141" sldId="2147308220"/>
            <ac:spMk id="12" creationId="{6A2346CF-C8FA-AEDB-F0CF-2C7B250676F7}"/>
          </ac:spMkLst>
        </pc:spChg>
        <pc:spChg chg="add mod">
          <ac:chgData name="Djordjevic, Katarina" userId="44ab21d5-853f-40ee-a123-0cd009e52dc0" providerId="ADAL" clId="{8B9DD09A-E649-47E5-BC18-787408171EDD}" dt="2026-05-18T14:04:07.230" v="4993" actId="1076"/>
          <ac:spMkLst>
            <pc:docMk/>
            <pc:sldMk cId="3851993141" sldId="2147308220"/>
            <ac:spMk id="13" creationId="{726A4673-1676-038F-6B7B-BCBF3157E0BB}"/>
          </ac:spMkLst>
        </pc:spChg>
        <pc:spChg chg="add mod">
          <ac:chgData name="Djordjevic, Katarina" userId="44ab21d5-853f-40ee-a123-0cd009e52dc0" providerId="ADAL" clId="{8B9DD09A-E649-47E5-BC18-787408171EDD}" dt="2026-05-18T14:04:09.317" v="4994" actId="1076"/>
          <ac:spMkLst>
            <pc:docMk/>
            <pc:sldMk cId="3851993141" sldId="2147308220"/>
            <ac:spMk id="14" creationId="{5191DF33-BFF9-A798-CE72-593910667DB3}"/>
          </ac:spMkLst>
        </pc:spChg>
        <pc:spChg chg="add mod">
          <ac:chgData name="Djordjevic, Katarina" userId="44ab21d5-853f-40ee-a123-0cd009e52dc0" providerId="ADAL" clId="{8B9DD09A-E649-47E5-BC18-787408171EDD}" dt="2026-05-18T14:04:13.852" v="4995" actId="1076"/>
          <ac:spMkLst>
            <pc:docMk/>
            <pc:sldMk cId="3851993141" sldId="2147308220"/>
            <ac:spMk id="15" creationId="{7564C88F-EF42-B7BD-EAF3-DC6CBA0FE5CA}"/>
          </ac:spMkLst>
        </pc:spChg>
        <pc:spChg chg="add mod">
          <ac:chgData name="Djordjevic, Katarina" userId="44ab21d5-853f-40ee-a123-0cd009e52dc0" providerId="ADAL" clId="{8B9DD09A-E649-47E5-BC18-787408171EDD}" dt="2026-05-18T14:04:18.296" v="4997" actId="1076"/>
          <ac:spMkLst>
            <pc:docMk/>
            <pc:sldMk cId="3851993141" sldId="2147308220"/>
            <ac:spMk id="16" creationId="{3ECC0541-F846-2580-876C-4635B28E8F41}"/>
          </ac:spMkLst>
        </pc:spChg>
        <pc:spChg chg="add mod">
          <ac:chgData name="Djordjevic, Katarina" userId="44ab21d5-853f-40ee-a123-0cd009e52dc0" providerId="ADAL" clId="{8B9DD09A-E649-47E5-BC18-787408171EDD}" dt="2026-05-18T14:04:16.556" v="4996" actId="1076"/>
          <ac:spMkLst>
            <pc:docMk/>
            <pc:sldMk cId="3851993141" sldId="2147308220"/>
            <ac:spMk id="17" creationId="{57F1712B-C1F1-494D-51F3-514DD2061596}"/>
          </ac:spMkLst>
        </pc:spChg>
        <pc:picChg chg="del">
          <ac:chgData name="Djordjevic, Katarina" userId="44ab21d5-853f-40ee-a123-0cd009e52dc0" providerId="ADAL" clId="{8B9DD09A-E649-47E5-BC18-787408171EDD}" dt="2026-05-18T13:59:56.515" v="4818" actId="478"/>
          <ac:picMkLst>
            <pc:docMk/>
            <pc:sldMk cId="3851993141" sldId="2147308220"/>
            <ac:picMk id="9" creationId="{EE47F061-31B7-EDB7-1C0D-BF8704C9C6D4}"/>
          </ac:picMkLst>
        </pc:picChg>
      </pc:sldChg>
      <pc:sldChg chg="addSp delSp modSp add mod ord">
        <pc:chgData name="Djordjevic, Katarina" userId="44ab21d5-853f-40ee-a123-0cd009e52dc0" providerId="ADAL" clId="{8B9DD09A-E649-47E5-BC18-787408171EDD}" dt="2026-05-18T14:06:13.449" v="5052" actId="1076"/>
        <pc:sldMkLst>
          <pc:docMk/>
          <pc:sldMk cId="1758298833" sldId="2147308221"/>
        </pc:sldMkLst>
        <pc:spChg chg="mod">
          <ac:chgData name="Djordjevic, Katarina" userId="44ab21d5-853f-40ee-a123-0cd009e52dc0" providerId="ADAL" clId="{8B9DD09A-E649-47E5-BC18-787408171EDD}" dt="2026-05-18T14:05:15.867" v="5042" actId="20577"/>
          <ac:spMkLst>
            <pc:docMk/>
            <pc:sldMk cId="1758298833" sldId="2147308221"/>
            <ac:spMk id="2" creationId="{0488242F-6EB5-D100-BB56-3D71A9196E32}"/>
          </ac:spMkLst>
        </pc:spChg>
        <pc:spChg chg="mod">
          <ac:chgData name="Djordjevic, Katarina" userId="44ab21d5-853f-40ee-a123-0cd009e52dc0" providerId="ADAL" clId="{8B9DD09A-E649-47E5-BC18-787408171EDD}" dt="2026-05-18T14:05:05.251" v="5010" actId="20577"/>
          <ac:spMkLst>
            <pc:docMk/>
            <pc:sldMk cId="1758298833" sldId="2147308221"/>
            <ac:spMk id="3" creationId="{B7BFB74F-A9ED-1B54-943E-FD67E052E1C7}"/>
          </ac:spMkLst>
        </pc:spChg>
        <pc:spChg chg="del">
          <ac:chgData name="Djordjevic, Katarina" userId="44ab21d5-853f-40ee-a123-0cd009e52dc0" providerId="ADAL" clId="{8B9DD09A-E649-47E5-BC18-787408171EDD}" dt="2026-05-18T14:05:20.099" v="5043" actId="478"/>
          <ac:spMkLst>
            <pc:docMk/>
            <pc:sldMk cId="1758298833" sldId="2147308221"/>
            <ac:spMk id="4" creationId="{C1BA898E-B5EF-5C6F-E87A-EFC1E2816658}"/>
          </ac:spMkLst>
        </pc:spChg>
        <pc:spChg chg="add mod">
          <ac:chgData name="Djordjevic, Katarina" userId="44ab21d5-853f-40ee-a123-0cd009e52dc0" providerId="ADAL" clId="{8B9DD09A-E649-47E5-BC18-787408171EDD}" dt="2026-05-18T14:05:29.405" v="5045" actId="1076"/>
          <ac:spMkLst>
            <pc:docMk/>
            <pc:sldMk cId="1758298833" sldId="2147308221"/>
            <ac:spMk id="5" creationId="{8824B129-AEF7-55F4-19D4-70D0A1E53B21}"/>
          </ac:spMkLst>
        </pc:spChg>
        <pc:spChg chg="add mod">
          <ac:chgData name="Djordjevic, Katarina" userId="44ab21d5-853f-40ee-a123-0cd009e52dc0" providerId="ADAL" clId="{8B9DD09A-E649-47E5-BC18-787408171EDD}" dt="2026-05-18T14:05:52.895" v="5049" actId="1076"/>
          <ac:spMkLst>
            <pc:docMk/>
            <pc:sldMk cId="1758298833" sldId="2147308221"/>
            <ac:spMk id="6" creationId="{B250B8C7-B2EA-10CD-E5C0-E5FF2FE178C9}"/>
          </ac:spMkLst>
        </pc:spChg>
        <pc:spChg chg="mod">
          <ac:chgData name="Djordjevic, Katarina" userId="44ab21d5-853f-40ee-a123-0cd009e52dc0" providerId="ADAL" clId="{8B9DD09A-E649-47E5-BC18-787408171EDD}" dt="2026-05-18T14:05:42.011" v="5047"/>
          <ac:spMkLst>
            <pc:docMk/>
            <pc:sldMk cId="1758298833" sldId="2147308221"/>
            <ac:spMk id="10" creationId="{EA287F7D-AB73-18DA-5236-B037C3922124}"/>
          </ac:spMkLst>
        </pc:spChg>
        <pc:spChg chg="add mod">
          <ac:chgData name="Djordjevic, Katarina" userId="44ab21d5-853f-40ee-a123-0cd009e52dc0" providerId="ADAL" clId="{8B9DD09A-E649-47E5-BC18-787408171EDD}" dt="2026-05-18T14:06:13.449" v="5052" actId="1076"/>
          <ac:spMkLst>
            <pc:docMk/>
            <pc:sldMk cId="1758298833" sldId="2147308221"/>
            <ac:spMk id="11" creationId="{489CB82C-A3B8-00F9-D601-0E6A81FB2F03}"/>
          </ac:spMkLst>
        </pc:spChg>
        <pc:grpChg chg="add mod">
          <ac:chgData name="Djordjevic, Katarina" userId="44ab21d5-853f-40ee-a123-0cd009e52dc0" providerId="ADAL" clId="{8B9DD09A-E649-47E5-BC18-787408171EDD}" dt="2026-05-18T14:05:59.102" v="5050" actId="1076"/>
          <ac:grpSpMkLst>
            <pc:docMk/>
            <pc:sldMk cId="1758298833" sldId="2147308221"/>
            <ac:grpSpMk id="7" creationId="{B1C17C5C-215B-7EAB-2CB1-474B7B6E1D27}"/>
          </ac:grpSpMkLst>
        </pc:grpChg>
        <pc:picChg chg="mod">
          <ac:chgData name="Djordjevic, Katarina" userId="44ab21d5-853f-40ee-a123-0cd009e52dc0" providerId="ADAL" clId="{8B9DD09A-E649-47E5-BC18-787408171EDD}" dt="2026-05-18T14:05:42.011" v="5047"/>
          <ac:picMkLst>
            <pc:docMk/>
            <pc:sldMk cId="1758298833" sldId="2147308221"/>
            <ac:picMk id="8" creationId="{AB6DC776-67FC-5805-BF82-AC0CF31ECB40}"/>
          </ac:picMkLst>
        </pc:picChg>
        <pc:picChg chg="mod">
          <ac:chgData name="Djordjevic, Katarina" userId="44ab21d5-853f-40ee-a123-0cd009e52dc0" providerId="ADAL" clId="{8B9DD09A-E649-47E5-BC18-787408171EDD}" dt="2026-05-18T14:05:42.011" v="5047"/>
          <ac:picMkLst>
            <pc:docMk/>
            <pc:sldMk cId="1758298833" sldId="2147308221"/>
            <ac:picMk id="9" creationId="{5936F087-F42C-CEF7-0066-8BD8E121E06A}"/>
          </ac:picMkLst>
        </pc:picChg>
      </pc:sldChg>
      <pc:sldChg chg="addSp delSp modSp add mod">
        <pc:chgData name="Djordjevic, Katarina" userId="44ab21d5-853f-40ee-a123-0cd009e52dc0" providerId="ADAL" clId="{8B9DD09A-E649-47E5-BC18-787408171EDD}" dt="2026-05-18T14:08:10.499" v="5144" actId="1076"/>
        <pc:sldMkLst>
          <pc:docMk/>
          <pc:sldMk cId="638441039" sldId="2147308222"/>
        </pc:sldMkLst>
        <pc:spChg chg="mod">
          <ac:chgData name="Djordjevic, Katarina" userId="44ab21d5-853f-40ee-a123-0cd009e52dc0" providerId="ADAL" clId="{8B9DD09A-E649-47E5-BC18-787408171EDD}" dt="2026-05-18T14:06:35.580" v="5089" actId="20577"/>
          <ac:spMkLst>
            <pc:docMk/>
            <pc:sldMk cId="638441039" sldId="2147308222"/>
            <ac:spMk id="2" creationId="{E5C51F89-EC71-1FE2-9874-CB0A625459EA}"/>
          </ac:spMkLst>
        </pc:spChg>
        <pc:spChg chg="mod">
          <ac:chgData name="Djordjevic, Katarina" userId="44ab21d5-853f-40ee-a123-0cd009e52dc0" providerId="ADAL" clId="{8B9DD09A-E649-47E5-BC18-787408171EDD}" dt="2026-05-18T14:07:34.095" v="5139" actId="20577"/>
          <ac:spMkLst>
            <pc:docMk/>
            <pc:sldMk cId="638441039" sldId="2147308222"/>
            <ac:spMk id="3" creationId="{550DFA97-D918-2239-86E7-3250C3E88E74}"/>
          </ac:spMkLst>
        </pc:spChg>
        <pc:spChg chg="del">
          <ac:chgData name="Djordjevic, Katarina" userId="44ab21d5-853f-40ee-a123-0cd009e52dc0" providerId="ADAL" clId="{8B9DD09A-E649-47E5-BC18-787408171EDD}" dt="2026-05-18T14:06:39.043" v="5090" actId="478"/>
          <ac:spMkLst>
            <pc:docMk/>
            <pc:sldMk cId="638441039" sldId="2147308222"/>
            <ac:spMk id="5" creationId="{0661FE09-5B3E-F48F-6F89-229CA1C961B1}"/>
          </ac:spMkLst>
        </pc:spChg>
        <pc:spChg chg="del">
          <ac:chgData name="Djordjevic, Katarina" userId="44ab21d5-853f-40ee-a123-0cd009e52dc0" providerId="ADAL" clId="{8B9DD09A-E649-47E5-BC18-787408171EDD}" dt="2026-05-18T14:06:40.639" v="5091" actId="478"/>
          <ac:spMkLst>
            <pc:docMk/>
            <pc:sldMk cId="638441039" sldId="2147308222"/>
            <ac:spMk id="6" creationId="{F5EA3488-2CDB-BB8B-6128-F43B1EAE2993}"/>
          </ac:spMkLst>
        </pc:spChg>
        <pc:spChg chg="del">
          <ac:chgData name="Djordjevic, Katarina" userId="44ab21d5-853f-40ee-a123-0cd009e52dc0" providerId="ADAL" clId="{8B9DD09A-E649-47E5-BC18-787408171EDD}" dt="2026-05-18T14:06:43.579" v="5092" actId="478"/>
          <ac:spMkLst>
            <pc:docMk/>
            <pc:sldMk cId="638441039" sldId="2147308222"/>
            <ac:spMk id="11" creationId="{FE302669-EE2F-B891-C4A0-229FB85A4B13}"/>
          </ac:spMkLst>
        </pc:spChg>
        <pc:grpChg chg="del">
          <ac:chgData name="Djordjevic, Katarina" userId="44ab21d5-853f-40ee-a123-0cd009e52dc0" providerId="ADAL" clId="{8B9DD09A-E649-47E5-BC18-787408171EDD}" dt="2026-05-18T14:06:44.696" v="5093" actId="478"/>
          <ac:grpSpMkLst>
            <pc:docMk/>
            <pc:sldMk cId="638441039" sldId="2147308222"/>
            <ac:grpSpMk id="7" creationId="{26274565-7A53-0C44-B546-0877BA6767F3}"/>
          </ac:grpSpMkLst>
        </pc:grpChg>
        <pc:picChg chg="add mod">
          <ac:chgData name="Djordjevic, Katarina" userId="44ab21d5-853f-40ee-a123-0cd009e52dc0" providerId="ADAL" clId="{8B9DD09A-E649-47E5-BC18-787408171EDD}" dt="2026-05-18T14:08:10.499" v="5144" actId="1076"/>
          <ac:picMkLst>
            <pc:docMk/>
            <pc:sldMk cId="638441039" sldId="2147308222"/>
            <ac:picMk id="4" creationId="{A56322A8-79D9-EB3A-AD70-8DFCF19C2B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657DA5-5C22-A353-A65D-369446F87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Inter" panose="02000503000000020004" pitchFamily="50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2189D-F3FF-A988-769A-E7A3CB3608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A25DE-A063-4378-A640-4BC83FB26CA8}" type="datetimeFigureOut">
              <a:rPr lang="en-US" smtClean="0">
                <a:latin typeface="Inter" panose="02000503000000020004" pitchFamily="50" charset="0"/>
              </a:rPr>
              <a:t>5/20/2026</a:t>
            </a:fld>
            <a:endParaRPr lang="en-US">
              <a:latin typeface="Inter" panose="02000503000000020004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32170-6562-13C1-D1D5-286367C321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Inter" panose="02000503000000020004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CDAC3-E48C-8609-85D2-09985FEF56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69C77-B4AD-470F-9F54-5C3D80FAC420}" type="slidenum">
              <a:rPr lang="en-US" smtClean="0">
                <a:latin typeface="Inter" panose="02000503000000020004" pitchFamily="50" charset="0"/>
              </a:rPr>
              <a:t>‹#›</a:t>
            </a:fld>
            <a:endParaRPr lang="en-US">
              <a:latin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115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5760" userDrawn="1">
          <p15:clr>
            <a:srgbClr val="F26B43"/>
          </p15:clr>
        </p15:guide>
        <p15:guide id="2" pos="324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Medium" panose="0200060300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Medium" panose="02000603000000020004" pitchFamily="50" charset="0"/>
              </a:defRPr>
            </a:lvl1pPr>
          </a:lstStyle>
          <a:p>
            <a:fld id="{4368073D-F6CD-433D-989C-9BCED54B3B2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Medium" panose="0200060300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Medium" panose="02000603000000020004" pitchFamily="50" charset="0"/>
              </a:defRPr>
            </a:lvl1pPr>
          </a:lstStyle>
          <a:p>
            <a:fld id="{3EA93470-45FA-43A3-A94A-764F2952A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6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1520" rtl="0" eaLnBrk="1" latinLnBrk="0" hangingPunct="1">
      <a:defRPr sz="960" kern="1200">
        <a:solidFill>
          <a:schemeClr val="tx1"/>
        </a:solidFill>
        <a:latin typeface="Inter Medium" panose="02000603000000020004" pitchFamily="50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972FD-CC33-7CB4-D277-91590C2D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945D6-949F-8119-99C2-1A70AD471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6F234-8029-94E0-0738-A548ADF31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E327F-A655-8A00-5DEF-1EC403D1A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4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46BC-54EC-08DE-44ED-C3DD1972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E660D-66D8-D143-B021-C1C0BD8F9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55D4D-A51F-0779-5269-8DF7033D2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28E8-4151-72F4-B4E2-91011F7B9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CFE166FA-3785-7D1B-CA27-32A8C6AA5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243840"/>
            <a:ext cx="14097000" cy="4815840"/>
          </a:xfrm>
          <a:prstGeom prst="roundRect">
            <a:avLst>
              <a:gd name="adj" fmla="val 2980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94202A-ADEE-8CFF-1CA7-B4EBFBE9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" y="5447346"/>
            <a:ext cx="3618548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Union" descr="preencoded.png">
            <a:extLst>
              <a:ext uri="{FF2B5EF4-FFF2-40B4-BE49-F238E27FC236}">
                <a16:creationId xmlns:a16="http://schemas.microsoft.com/office/drawing/2014/main" id="{6B75D626-922D-0E0E-7BD5-82111694B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04320" y="5496587"/>
            <a:ext cx="2682240" cy="43434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A037E8E-E172-D17B-2149-6A94B7D28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772149"/>
            <a:ext cx="8500926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GT Standard L Extended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02A3888-58A2-A135-1883-E4B3EEEDACE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4365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bg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744B-193D-6E0B-E7D5-34E3C8AFA502}"/>
              </a:ext>
            </a:extLst>
          </p:cNvPr>
          <p:cNvSpPr txBox="1"/>
          <p:nvPr userDrawn="1"/>
        </p:nvSpPr>
        <p:spPr>
          <a:xfrm>
            <a:off x="634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 dirty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89FB58-EA76-5447-7437-9269C4C95915}"/>
              </a:ext>
            </a:extLst>
          </p:cNvPr>
          <p:cNvSpPr txBox="1">
            <a:spLocks/>
          </p:cNvSpPr>
          <p:nvPr userDrawn="1"/>
        </p:nvSpPr>
        <p:spPr>
          <a:xfrm>
            <a:off x="634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3850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150" y="2506978"/>
            <a:ext cx="11068048" cy="51625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Arial" pitchFamily="34" charset="0"/>
              <a:buChar char="•"/>
              <a:defRPr sz="1600" b="0"/>
            </a:lvl1pPr>
            <a:lvl2pPr marL="457200" indent="-228600">
              <a:spcBef>
                <a:spcPts val="600"/>
              </a:spcBef>
              <a:buFont typeface="Arial" pitchFamily="34" charset="0"/>
              <a:buChar char="–"/>
              <a:defRPr sz="1600" b="0"/>
            </a:lvl2pPr>
            <a:lvl3pPr marL="6858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3pPr>
            <a:lvl4pPr marL="9144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4pPr>
            <a:lvl5pPr marL="11430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5pPr>
            <a:lvl6pPr marL="1371600" indent="-228600">
              <a:spcBef>
                <a:spcPts val="600"/>
              </a:spcBef>
              <a:buFont typeface="Arial" pitchFamily="34" charset="0"/>
              <a:buChar char="–"/>
              <a:defRPr baseline="0"/>
            </a:lvl6pPr>
            <a:lvl7pPr marL="1600200" indent="-228600">
              <a:spcBef>
                <a:spcPts val="600"/>
              </a:spcBef>
              <a:buFont typeface="Arial" pitchFamily="34" charset="0"/>
              <a:buChar char="–"/>
              <a:defRPr baseline="0"/>
            </a:lvl7pPr>
            <a:lvl8pPr marL="1828800" indent="-228600">
              <a:spcBef>
                <a:spcPts val="600"/>
              </a:spcBef>
              <a:buFont typeface="Arial" pitchFamily="34" charset="0"/>
              <a:buChar char="–"/>
              <a:defRPr baseline="0"/>
            </a:lvl8pPr>
            <a:lvl9pPr marL="2057400" indent="-228600">
              <a:spcBef>
                <a:spcPts val="600"/>
              </a:spcBef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E9DCC20-00EA-22DD-2AE0-CB3AE03BE68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73ADA15-B0A6-A9E1-1441-0E6F168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2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717FA4-86CE-556E-68FB-95C761BEC1B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8" y="2506979"/>
            <a:ext cx="6831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3CCBB92-4E2E-CA56-141C-71DDE9C9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2B511-3FEB-1B8B-7719-09807E1FF9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587"/>
          <a:stretch>
            <a:fillRect/>
          </a:stretch>
        </p:blipFill>
        <p:spPr>
          <a:xfrm>
            <a:off x="8343900" y="2053908"/>
            <a:ext cx="6286500" cy="5485475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713CD5E-96D2-F3B4-7945-151C1A4F88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2508987"/>
            <a:ext cx="5524500" cy="4335780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199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655C0-EAC8-C1F6-4E1E-A95627EE0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587"/>
          <a:stretch>
            <a:fillRect/>
          </a:stretch>
        </p:blipFill>
        <p:spPr>
          <a:xfrm>
            <a:off x="8343900" y="2053908"/>
            <a:ext cx="6286500" cy="548547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A965AE0-60E2-C612-1BE0-C4729967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5DE58E-558F-F5EC-1082-9B720020266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67521" y="2506979"/>
            <a:ext cx="3986784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4B87AB6-AE03-F48C-7DF9-C5E130FC55E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8" y="2506979"/>
            <a:ext cx="3986784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77A56BE-E30D-A604-6EC0-1BA1C7B58F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9200" y="2508987"/>
            <a:ext cx="5524500" cy="4335780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185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3A8567-14EC-C957-B8D3-E24E11570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62" b="4989"/>
          <a:stretch>
            <a:fillRect/>
          </a:stretch>
        </p:blipFill>
        <p:spPr>
          <a:xfrm>
            <a:off x="5229001" y="174069"/>
            <a:ext cx="9401400" cy="8055531"/>
          </a:xfrm>
          <a:prstGeom prst="rect">
            <a:avLst/>
          </a:prstGeom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7B1E6F2-2C2C-C9A9-5AB8-828355364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1700" y="888296"/>
            <a:ext cx="8382000" cy="6781234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AD280C-FC90-5C16-7F3E-4E787A928E0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FFF1056-2A2E-EAB8-F36F-EBD7E5F8C0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84188" y="2921169"/>
            <a:ext cx="4340904" cy="474836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40E6F3E-0F98-698F-5249-2672EA9A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8"/>
            <a:ext cx="5307013" cy="16152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472F4-F461-80E0-0FB3-EFCB9B5CC08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7D6D-506A-74EA-66C7-80F4746277AA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54338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AD2B2-95E0-8691-E903-8A9026CF8261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E0455-28DA-FCFA-8ED8-A428ECF25B46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053EBC-3E3E-5CCF-5A5C-C2B528F8E71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7281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 (Lef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B2385-4042-07C0-6BA0-6E264BA5CB68}"/>
              </a:ext>
            </a:extLst>
          </p:cNvPr>
          <p:cNvSpPr/>
          <p:nvPr userDrawn="1"/>
        </p:nvSpPr>
        <p:spPr>
          <a:xfrm>
            <a:off x="0" y="595993"/>
            <a:ext cx="14630400" cy="7633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7" y="2506979"/>
            <a:ext cx="11022013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F00A7-BEB6-EC4D-515F-8796DA7764E1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021A3-0CD0-FAEA-5FA7-F851D1A40F17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87835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56793-F272-E05F-7FDB-6FC60AE78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"/>
            <a:ext cx="14630400" cy="7620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740A865-2EAE-D2C5-9D67-0453F029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2699596"/>
            <a:ext cx="11068048" cy="3343274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algn="l">
              <a:defRPr lang="en-US" sz="50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2CCEFD-F919-42FA-0DD8-3DB039A268F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13" name="HeaderMasthead" descr="preencoded.png">
            <a:extLst>
              <a:ext uri="{FF2B5EF4-FFF2-40B4-BE49-F238E27FC236}">
                <a16:creationId xmlns:a16="http://schemas.microsoft.com/office/drawing/2014/main" id="{93C7ACA0-9850-735F-DDA2-7E3D6AF17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09600"/>
            <a:ext cx="14630400" cy="76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BDAE8-E8F2-0C57-3991-61B5388D5967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</p:spTree>
    <p:extLst>
      <p:ext uri="{BB962C8B-B14F-4D97-AF65-F5344CB8AC3E}">
        <p14:creationId xmlns:p14="http://schemas.microsoft.com/office/powerpoint/2010/main" val="2364276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D6C4FC-7347-DEA0-51A8-878E036B73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81699" y="2456954"/>
            <a:ext cx="7408297" cy="509055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1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082499-2B66-314C-1973-DB5EE025F0B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4186" y="6929040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5507-DAA8-A243-F8A6-84A409DE0F3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4187" y="7257107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551BE5F-EB37-52BA-BF3C-7F77959E16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4186" y="2506980"/>
            <a:ext cx="3931920" cy="4114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E15AC9-7292-3D13-6C73-282E69EE8FE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989638" y="2506980"/>
            <a:ext cx="5516562" cy="411480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69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082499-2B66-314C-1973-DB5EE025F0B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43854" y="2985692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5507-DAA8-A243-F8A6-84A409DE0F3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543855" y="3281103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551BE5F-EB37-52BA-BF3C-7F77959E16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4186" y="2856878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BD811A-C99D-3B7A-BCC3-66DA844F1C8B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2543854" y="5407568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A747F1-959A-3806-A11E-FFACEFB693EF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543855" y="5702979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1B0D53B-7E9B-3DC3-BA87-003824F65D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4186" y="5278754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06E116-3C8D-CF15-BA0D-FE1D9DF8D865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9610724" y="2985692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EF596F-37D3-8C56-AEC3-A941B57F4B8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9610725" y="3281103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5D416AB-5AB8-3255-9B13-3BFE55B106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51056" y="2856878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FEF732-87F6-4DAB-0C27-9A712527F2FB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9610724" y="5407568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8E4127-A4BC-BD25-7D63-1979A3E79EF6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9610725" y="5702979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5C05823-0C0C-A242-FF86-E466B32E921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551056" y="5278754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015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2" name="Frame 15529" descr="preencoded.png">
            <a:extLst>
              <a:ext uri="{FF2B5EF4-FFF2-40B4-BE49-F238E27FC236}">
                <a16:creationId xmlns:a16="http://schemas.microsoft.com/office/drawing/2014/main" id="{1EF2DDB8-8571-93E4-C67A-35640A82F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243840"/>
            <a:ext cx="14142720" cy="4739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15" name="lookmomnoagency_httpss.mj.runJIcAb0P4040_Ultra-real_cinematic_p_638bfe43-65b2-4354-845b-4351f8df7907" descr="preencoded.png">
            <a:extLst>
              <a:ext uri="{FF2B5EF4-FFF2-40B4-BE49-F238E27FC236}">
                <a16:creationId xmlns:a16="http://schemas.microsoft.com/office/drawing/2014/main" id="{75169228-DC09-412D-D6F7-167D9FF75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840" y="243840"/>
            <a:ext cx="14142720" cy="481584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342C94D-B005-C627-CC70-486D6842A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2733" y="5447346"/>
            <a:ext cx="7353431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Union" descr="preencoded.png">
            <a:extLst>
              <a:ext uri="{FF2B5EF4-FFF2-40B4-BE49-F238E27FC236}">
                <a16:creationId xmlns:a16="http://schemas.microsoft.com/office/drawing/2014/main" id="{4B2C8058-2A52-FBD2-A88A-2B552585CE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41" y="5496587"/>
            <a:ext cx="2682240" cy="43434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B5FEA5F-CB2C-3FF5-0223-355E67B85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2734" y="5772149"/>
            <a:ext cx="7353431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264E8B-C17A-16FA-16AB-17DE70932CB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69690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tx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Union" descr="preencoded.png">
            <a:extLst>
              <a:ext uri="{FF2B5EF4-FFF2-40B4-BE49-F238E27FC236}">
                <a16:creationId xmlns:a16="http://schemas.microsoft.com/office/drawing/2014/main" id="{6EFE4B1B-FBEC-0DBB-F10D-1A7A97DC17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3840" y="746760"/>
            <a:ext cx="14142720" cy="3825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6006E1-F854-BAE6-A4A2-9D3947AA8039}"/>
              </a:ext>
            </a:extLst>
          </p:cNvPr>
          <p:cNvSpPr txBox="1"/>
          <p:nvPr userDrawn="1"/>
        </p:nvSpPr>
        <p:spPr>
          <a:xfrm>
            <a:off x="5968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4B61FB-43AA-F7C6-9DBE-87E8C3498914}"/>
              </a:ext>
            </a:extLst>
          </p:cNvPr>
          <p:cNvSpPr txBox="1">
            <a:spLocks/>
          </p:cNvSpPr>
          <p:nvPr userDrawn="1"/>
        </p:nvSpPr>
        <p:spPr>
          <a:xfrm>
            <a:off x="5968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4402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4630400" cy="82296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C3C95B2-F331-1096-8717-06D4D97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D26464-8BF8-9643-D915-A91B6ECFC4E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8" name="Text Box 115">
            <a:extLst>
              <a:ext uri="{FF2B5EF4-FFF2-40B4-BE49-F238E27FC236}">
                <a16:creationId xmlns:a16="http://schemas.microsoft.com/office/drawing/2014/main" id="{966E7D02-A59E-D77B-34F9-177B59C8C7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sp>
        <p:nvSpPr>
          <p:cNvPr id="9" name="Text Box 115">
            <a:extLst>
              <a:ext uri="{FF2B5EF4-FFF2-40B4-BE49-F238E27FC236}">
                <a16:creationId xmlns:a16="http://schemas.microsoft.com/office/drawing/2014/main" id="{C625C1F0-127F-73C3-7ADA-A6081E5BFC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pic>
        <p:nvPicPr>
          <p:cNvPr id="10" name="Union" descr="preencoded.png">
            <a:extLst>
              <a:ext uri="{FF2B5EF4-FFF2-40B4-BE49-F238E27FC236}">
                <a16:creationId xmlns:a16="http://schemas.microsoft.com/office/drawing/2014/main" id="{2E0A7C26-1063-DA8C-412A-967875A0E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1" name="COMPANY OVERVIEW">
            <a:extLst>
              <a:ext uri="{FF2B5EF4-FFF2-40B4-BE49-F238E27FC236}">
                <a16:creationId xmlns:a16="http://schemas.microsoft.com/office/drawing/2014/main" id="{460D8598-B6F3-061C-1E91-55DD0B252539}"/>
              </a:ext>
            </a:extLst>
          </p:cNvPr>
          <p:cNvSpPr/>
          <p:nvPr userDrawn="1"/>
        </p:nvSpPr>
        <p:spPr>
          <a:xfrm>
            <a:off x="4741071" y="243840"/>
            <a:ext cx="5150644" cy="129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0"/>
              </a:lnSpc>
              <a:buNone/>
            </a:pPr>
            <a:r>
              <a:rPr lang="en-US" sz="900" b="1" kern="0" cap="all" spc="168" baseline="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PRESENTATION DESCRIPTION</a:t>
            </a:r>
            <a:endParaRPr lang="en-US" sz="900" b="1" cap="all" baseline="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1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(Whit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C3C95B2-F331-1096-8717-06D4D97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D26464-8BF8-9643-D915-A91B6ECFC4E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701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5F7739-5F3D-DF4D-BE90-E2362F48ACE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105150" y="2249752"/>
            <a:ext cx="11068048" cy="26557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spcBef>
                <a:spcPts val="600"/>
              </a:spcBef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ts val="3600"/>
              </a:lnSpc>
              <a:spcBef>
                <a:spcPts val="600"/>
              </a:spcBef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2pPr>
            <a:lvl3pPr marL="0" indent="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988E8C-D038-1253-4258-6D8D58C445F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91036" y="5532949"/>
            <a:ext cx="7205663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bg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6F164B-E08C-29C0-7C1E-2FD6BCE1AD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91037" y="5886416"/>
            <a:ext cx="7205663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7C4B69D7-624C-1666-EA6E-6FA241A2489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05149" y="5251736"/>
            <a:ext cx="1114425" cy="1114425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Graphic 14">
            <a:extLst>
              <a:ext uri="{FF2B5EF4-FFF2-40B4-BE49-F238E27FC236}">
                <a16:creationId xmlns:a16="http://schemas.microsoft.com/office/drawing/2014/main" id="{289971B2-6DA5-08CA-F7E5-1172BD30B562}"/>
              </a:ext>
            </a:extLst>
          </p:cNvPr>
          <p:cNvSpPr/>
          <p:nvPr/>
        </p:nvSpPr>
        <p:spPr>
          <a:xfrm>
            <a:off x="1328946" y="2405533"/>
            <a:ext cx="1212117" cy="965628"/>
          </a:xfrm>
          <a:custGeom>
            <a:avLst/>
            <a:gdLst>
              <a:gd name="csX0" fmla="*/ 436380 w 1212117"/>
              <a:gd name="csY0" fmla="*/ 528071 h 965628"/>
              <a:gd name="csX1" fmla="*/ 187312 w 1212117"/>
              <a:gd name="csY1" fmla="*/ 528071 h 965628"/>
              <a:gd name="csX2" fmla="*/ 187312 w 1212117"/>
              <a:gd name="csY2" fmla="*/ 409448 h 965628"/>
              <a:gd name="csX3" fmla="*/ 425638 w 1212117"/>
              <a:gd name="csY3" fmla="*/ 172264 h 965628"/>
              <a:gd name="csX4" fmla="*/ 433264 w 1212117"/>
              <a:gd name="csY4" fmla="*/ 172213 h 965628"/>
              <a:gd name="csX5" fmla="*/ 483088 w 1212117"/>
              <a:gd name="csY5" fmla="*/ 172213 h 965628"/>
              <a:gd name="csX6" fmla="*/ 483088 w 1212117"/>
              <a:gd name="csY6" fmla="*/ 13007 h 965628"/>
              <a:gd name="csX7" fmla="*/ 427044 w 1212117"/>
              <a:gd name="csY7" fmla="*/ 13007 h 965628"/>
              <a:gd name="csX8" fmla="*/ 427044 w 1212117"/>
              <a:gd name="csY8" fmla="*/ 0 h 965628"/>
              <a:gd name="csX9" fmla="*/ 496060 w 1212117"/>
              <a:gd name="csY9" fmla="*/ 0 h 965628"/>
              <a:gd name="csX10" fmla="*/ 496060 w 1212117"/>
              <a:gd name="csY10" fmla="*/ 185220 h 965628"/>
              <a:gd name="csX11" fmla="*/ 433264 w 1212117"/>
              <a:gd name="csY11" fmla="*/ 185220 h 965628"/>
              <a:gd name="csX12" fmla="*/ 257797 w 1212117"/>
              <a:gd name="csY12" fmla="*/ 240893 h 965628"/>
              <a:gd name="csX13" fmla="*/ 200284 w 1212117"/>
              <a:gd name="csY13" fmla="*/ 409448 h 965628"/>
              <a:gd name="csX14" fmla="*/ 200284 w 1212117"/>
              <a:gd name="csY14" fmla="*/ 515065 h 965628"/>
              <a:gd name="csX15" fmla="*/ 449352 w 1212117"/>
              <a:gd name="csY15" fmla="*/ 515065 h 965628"/>
              <a:gd name="csX16" fmla="*/ 449352 w 1212117"/>
              <a:gd name="csY16" fmla="*/ 965628 h 965628"/>
              <a:gd name="csX17" fmla="*/ 0 w 1212117"/>
              <a:gd name="csY17" fmla="*/ 965628 h 965628"/>
              <a:gd name="csX18" fmla="*/ 0 w 1212117"/>
              <a:gd name="csY18" fmla="*/ 418822 h 965628"/>
              <a:gd name="csX19" fmla="*/ 106273 w 1212117"/>
              <a:gd name="csY19" fmla="*/ 113340 h 965628"/>
              <a:gd name="csX20" fmla="*/ 106337 w 1212117"/>
              <a:gd name="csY20" fmla="*/ 113263 h 965628"/>
              <a:gd name="csX21" fmla="*/ 106400 w 1212117"/>
              <a:gd name="csY21" fmla="*/ 113200 h 965628"/>
              <a:gd name="csX22" fmla="*/ 427044 w 1212117"/>
              <a:gd name="csY22" fmla="*/ 0 h 965628"/>
              <a:gd name="csX23" fmla="*/ 427044 w 1212117"/>
              <a:gd name="csY23" fmla="*/ 13007 h 965628"/>
              <a:gd name="csX24" fmla="*/ 414300 w 1212117"/>
              <a:gd name="csY24" fmla="*/ 13108 h 965628"/>
              <a:gd name="csX25" fmla="*/ 115711 w 1212117"/>
              <a:gd name="csY25" fmla="*/ 122256 h 965628"/>
              <a:gd name="csX26" fmla="*/ 109390 w 1212117"/>
              <a:gd name="csY26" fmla="*/ 129166 h 965628"/>
              <a:gd name="csX27" fmla="*/ 12972 w 1212117"/>
              <a:gd name="csY27" fmla="*/ 418822 h 965628"/>
              <a:gd name="csX28" fmla="*/ 12972 w 1212117"/>
              <a:gd name="csY28" fmla="*/ 952622 h 965628"/>
              <a:gd name="csX29" fmla="*/ 436380 w 1212117"/>
              <a:gd name="csY29" fmla="*/ 952622 h 965628"/>
              <a:gd name="csX30" fmla="*/ 436380 w 1212117"/>
              <a:gd name="csY30" fmla="*/ 528071 h 965628"/>
              <a:gd name="csX31" fmla="*/ 1152449 w 1212117"/>
              <a:gd name="csY31" fmla="*/ 528071 h 965628"/>
              <a:gd name="csX32" fmla="*/ 903380 w 1212117"/>
              <a:gd name="csY32" fmla="*/ 528071 h 965628"/>
              <a:gd name="csX33" fmla="*/ 903380 w 1212117"/>
              <a:gd name="csY33" fmla="*/ 409448 h 965628"/>
              <a:gd name="csX34" fmla="*/ 1141707 w 1212117"/>
              <a:gd name="csY34" fmla="*/ 172264 h 965628"/>
              <a:gd name="csX35" fmla="*/ 1149333 w 1212117"/>
              <a:gd name="csY35" fmla="*/ 172213 h 965628"/>
              <a:gd name="csX36" fmla="*/ 1199145 w 1212117"/>
              <a:gd name="csY36" fmla="*/ 172213 h 965628"/>
              <a:gd name="csX37" fmla="*/ 1199145 w 1212117"/>
              <a:gd name="csY37" fmla="*/ 13007 h 965628"/>
              <a:gd name="csX38" fmla="*/ 1143113 w 1212117"/>
              <a:gd name="csY38" fmla="*/ 13007 h 965628"/>
              <a:gd name="csX39" fmla="*/ 1143113 w 1212117"/>
              <a:gd name="csY39" fmla="*/ 0 h 965628"/>
              <a:gd name="csX40" fmla="*/ 1212117 w 1212117"/>
              <a:gd name="csY40" fmla="*/ 0 h 965628"/>
              <a:gd name="csX41" fmla="*/ 1212117 w 1212117"/>
              <a:gd name="csY41" fmla="*/ 185220 h 965628"/>
              <a:gd name="csX42" fmla="*/ 1149333 w 1212117"/>
              <a:gd name="csY42" fmla="*/ 185220 h 965628"/>
              <a:gd name="csX43" fmla="*/ 973866 w 1212117"/>
              <a:gd name="csY43" fmla="*/ 240893 h 965628"/>
              <a:gd name="csX44" fmla="*/ 916352 w 1212117"/>
              <a:gd name="csY44" fmla="*/ 409448 h 965628"/>
              <a:gd name="csX45" fmla="*/ 916352 w 1212117"/>
              <a:gd name="csY45" fmla="*/ 515065 h 965628"/>
              <a:gd name="csX46" fmla="*/ 1165421 w 1212117"/>
              <a:gd name="csY46" fmla="*/ 515065 h 965628"/>
              <a:gd name="csX47" fmla="*/ 1165421 w 1212117"/>
              <a:gd name="csY47" fmla="*/ 965628 h 965628"/>
              <a:gd name="csX48" fmla="*/ 716069 w 1212117"/>
              <a:gd name="csY48" fmla="*/ 965628 h 965628"/>
              <a:gd name="csX49" fmla="*/ 716069 w 1212117"/>
              <a:gd name="csY49" fmla="*/ 418822 h 965628"/>
              <a:gd name="csX50" fmla="*/ 822342 w 1212117"/>
              <a:gd name="csY50" fmla="*/ 113340 h 965628"/>
              <a:gd name="csX51" fmla="*/ 822406 w 1212117"/>
              <a:gd name="csY51" fmla="*/ 113263 h 965628"/>
              <a:gd name="csX52" fmla="*/ 822468 w 1212117"/>
              <a:gd name="csY52" fmla="*/ 113200 h 965628"/>
              <a:gd name="csX53" fmla="*/ 1143113 w 1212117"/>
              <a:gd name="csY53" fmla="*/ 0 h 965628"/>
              <a:gd name="csX54" fmla="*/ 1143113 w 1212117"/>
              <a:gd name="csY54" fmla="*/ 13007 h 965628"/>
              <a:gd name="csX55" fmla="*/ 1130369 w 1212117"/>
              <a:gd name="csY55" fmla="*/ 13108 h 965628"/>
              <a:gd name="csX56" fmla="*/ 831780 w 1212117"/>
              <a:gd name="csY56" fmla="*/ 122256 h 965628"/>
              <a:gd name="csX57" fmla="*/ 825458 w 1212117"/>
              <a:gd name="csY57" fmla="*/ 129166 h 965628"/>
              <a:gd name="csX58" fmla="*/ 729041 w 1212117"/>
              <a:gd name="csY58" fmla="*/ 418822 h 965628"/>
              <a:gd name="csX59" fmla="*/ 729041 w 1212117"/>
              <a:gd name="csY59" fmla="*/ 952622 h 965628"/>
              <a:gd name="csX60" fmla="*/ 1152449 w 1212117"/>
              <a:gd name="csY60" fmla="*/ 952622 h 965628"/>
              <a:gd name="csX61" fmla="*/ 1152449 w 1212117"/>
              <a:gd name="csY61" fmla="*/ 528071 h 9656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</a:cxnLst>
            <a:rect l="l" t="t" r="r" b="b"/>
            <a:pathLst>
              <a:path w="1212117" h="965628">
                <a:moveTo>
                  <a:pt x="436380" y="528071"/>
                </a:moveTo>
                <a:lnTo>
                  <a:pt x="187312" y="528071"/>
                </a:lnTo>
                <a:lnTo>
                  <a:pt x="187312" y="409448"/>
                </a:lnTo>
                <a:cubicBezTo>
                  <a:pt x="187312" y="253760"/>
                  <a:pt x="266758" y="174698"/>
                  <a:pt x="425638" y="172264"/>
                </a:cubicBezTo>
                <a:lnTo>
                  <a:pt x="433264" y="172213"/>
                </a:lnTo>
                <a:lnTo>
                  <a:pt x="483088" y="172213"/>
                </a:lnTo>
                <a:lnTo>
                  <a:pt x="483088" y="13007"/>
                </a:lnTo>
                <a:lnTo>
                  <a:pt x="427044" y="13007"/>
                </a:lnTo>
                <a:lnTo>
                  <a:pt x="427044" y="0"/>
                </a:lnTo>
                <a:lnTo>
                  <a:pt x="496060" y="0"/>
                </a:lnTo>
                <a:lnTo>
                  <a:pt x="496060" y="185220"/>
                </a:lnTo>
                <a:lnTo>
                  <a:pt x="433264" y="185220"/>
                </a:lnTo>
                <a:cubicBezTo>
                  <a:pt x="353159" y="185221"/>
                  <a:pt x="295484" y="204541"/>
                  <a:pt x="257797" y="240893"/>
                </a:cubicBezTo>
                <a:cubicBezTo>
                  <a:pt x="220205" y="277154"/>
                  <a:pt x="200284" y="332505"/>
                  <a:pt x="200284" y="409448"/>
                </a:cubicBezTo>
                <a:lnTo>
                  <a:pt x="200284" y="515065"/>
                </a:lnTo>
                <a:lnTo>
                  <a:pt x="449352" y="515065"/>
                </a:lnTo>
                <a:lnTo>
                  <a:pt x="449352" y="965628"/>
                </a:lnTo>
                <a:lnTo>
                  <a:pt x="0" y="965628"/>
                </a:lnTo>
                <a:lnTo>
                  <a:pt x="0" y="418822"/>
                </a:lnTo>
                <a:cubicBezTo>
                  <a:pt x="0" y="291498"/>
                  <a:pt x="34984" y="189152"/>
                  <a:pt x="106273" y="113340"/>
                </a:cubicBezTo>
                <a:lnTo>
                  <a:pt x="106337" y="113263"/>
                </a:lnTo>
                <a:lnTo>
                  <a:pt x="106400" y="113200"/>
                </a:lnTo>
                <a:cubicBezTo>
                  <a:pt x="180176" y="37051"/>
                  <a:pt x="287829" y="0"/>
                  <a:pt x="427044" y="0"/>
                </a:cubicBezTo>
                <a:lnTo>
                  <a:pt x="427044" y="13007"/>
                </a:lnTo>
                <a:lnTo>
                  <a:pt x="414300" y="13108"/>
                </a:lnTo>
                <a:cubicBezTo>
                  <a:pt x="283605" y="15313"/>
                  <a:pt x="184076" y="51696"/>
                  <a:pt x="115711" y="122256"/>
                </a:cubicBezTo>
                <a:lnTo>
                  <a:pt x="109390" y="129166"/>
                </a:lnTo>
                <a:cubicBezTo>
                  <a:pt x="45110" y="201304"/>
                  <a:pt x="12972" y="297859"/>
                  <a:pt x="12972" y="418822"/>
                </a:cubicBezTo>
                <a:lnTo>
                  <a:pt x="12972" y="952622"/>
                </a:lnTo>
                <a:lnTo>
                  <a:pt x="436380" y="952622"/>
                </a:lnTo>
                <a:lnTo>
                  <a:pt x="436380" y="528071"/>
                </a:lnTo>
                <a:close/>
                <a:moveTo>
                  <a:pt x="1152449" y="528071"/>
                </a:moveTo>
                <a:lnTo>
                  <a:pt x="903380" y="528071"/>
                </a:lnTo>
                <a:lnTo>
                  <a:pt x="903380" y="409448"/>
                </a:lnTo>
                <a:cubicBezTo>
                  <a:pt x="903381" y="253759"/>
                  <a:pt x="982824" y="174697"/>
                  <a:pt x="1141707" y="172264"/>
                </a:cubicBezTo>
                <a:lnTo>
                  <a:pt x="1149333" y="172213"/>
                </a:lnTo>
                <a:lnTo>
                  <a:pt x="1199145" y="172213"/>
                </a:lnTo>
                <a:lnTo>
                  <a:pt x="1199145" y="13007"/>
                </a:lnTo>
                <a:lnTo>
                  <a:pt x="1143113" y="13007"/>
                </a:lnTo>
                <a:lnTo>
                  <a:pt x="1143113" y="0"/>
                </a:lnTo>
                <a:lnTo>
                  <a:pt x="1212117" y="0"/>
                </a:lnTo>
                <a:lnTo>
                  <a:pt x="1212117" y="185220"/>
                </a:lnTo>
                <a:lnTo>
                  <a:pt x="1149333" y="185220"/>
                </a:lnTo>
                <a:cubicBezTo>
                  <a:pt x="1069227" y="185221"/>
                  <a:pt x="1011554" y="204541"/>
                  <a:pt x="973866" y="240893"/>
                </a:cubicBezTo>
                <a:cubicBezTo>
                  <a:pt x="936273" y="277154"/>
                  <a:pt x="916353" y="332504"/>
                  <a:pt x="916352" y="409448"/>
                </a:cubicBezTo>
                <a:lnTo>
                  <a:pt x="916352" y="515065"/>
                </a:lnTo>
                <a:lnTo>
                  <a:pt x="1165421" y="515065"/>
                </a:lnTo>
                <a:lnTo>
                  <a:pt x="1165421" y="965628"/>
                </a:lnTo>
                <a:lnTo>
                  <a:pt x="716069" y="965628"/>
                </a:lnTo>
                <a:lnTo>
                  <a:pt x="716069" y="418822"/>
                </a:lnTo>
                <a:cubicBezTo>
                  <a:pt x="716069" y="291498"/>
                  <a:pt x="751052" y="189152"/>
                  <a:pt x="822342" y="113340"/>
                </a:cubicBezTo>
                <a:lnTo>
                  <a:pt x="822406" y="113263"/>
                </a:lnTo>
                <a:lnTo>
                  <a:pt x="822468" y="113200"/>
                </a:lnTo>
                <a:cubicBezTo>
                  <a:pt x="896245" y="37051"/>
                  <a:pt x="1003897" y="0"/>
                  <a:pt x="1143113" y="0"/>
                </a:cubicBezTo>
                <a:lnTo>
                  <a:pt x="1143113" y="13007"/>
                </a:lnTo>
                <a:lnTo>
                  <a:pt x="1130369" y="13108"/>
                </a:lnTo>
                <a:cubicBezTo>
                  <a:pt x="999674" y="15313"/>
                  <a:pt x="900144" y="51696"/>
                  <a:pt x="831780" y="122256"/>
                </a:cubicBezTo>
                <a:lnTo>
                  <a:pt x="825458" y="129166"/>
                </a:lnTo>
                <a:cubicBezTo>
                  <a:pt x="761178" y="201304"/>
                  <a:pt x="729041" y="297857"/>
                  <a:pt x="729041" y="418822"/>
                </a:cubicBezTo>
                <a:lnTo>
                  <a:pt x="729041" y="952622"/>
                </a:lnTo>
                <a:lnTo>
                  <a:pt x="1152449" y="952622"/>
                </a:lnTo>
                <a:lnTo>
                  <a:pt x="1152449" y="528071"/>
                </a:lnTo>
                <a:close/>
              </a:path>
            </a:pathLst>
          </a:custGeom>
          <a:solidFill>
            <a:schemeClr val="accent5"/>
          </a:solidFill>
          <a:ln w="12970" cap="flat">
            <a:noFill/>
            <a:prstDash val="solid"/>
            <a:miter/>
          </a:ln>
        </p:spPr>
        <p:txBody>
          <a:bodyPr/>
          <a:lstStyle/>
          <a:p>
            <a:endParaRPr lang="en-DE" dirty="0">
              <a:solidFill>
                <a:schemeClr val="accent4"/>
              </a:solidFill>
              <a:latin typeface="Inter" panose="02000503000000020004" pitchFamily="50" charset="0"/>
            </a:endParaRPr>
          </a:p>
        </p:txBody>
      </p:sp>
      <p:sp>
        <p:nvSpPr>
          <p:cNvPr id="6" name="Text Box 115">
            <a:extLst>
              <a:ext uri="{FF2B5EF4-FFF2-40B4-BE49-F238E27FC236}">
                <a16:creationId xmlns:a16="http://schemas.microsoft.com/office/drawing/2014/main" id="{A048D12D-29DD-D8DF-D0A4-9A36FD29DD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sp>
        <p:nvSpPr>
          <p:cNvPr id="7" name="Text Box 115">
            <a:extLst>
              <a:ext uri="{FF2B5EF4-FFF2-40B4-BE49-F238E27FC236}">
                <a16:creationId xmlns:a16="http://schemas.microsoft.com/office/drawing/2014/main" id="{E3E80215-1A0C-AEE9-21D0-C1DFF761BE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pic>
        <p:nvPicPr>
          <p:cNvPr id="9" name="Union" descr="preencoded.png">
            <a:extLst>
              <a:ext uri="{FF2B5EF4-FFF2-40B4-BE49-F238E27FC236}">
                <a16:creationId xmlns:a16="http://schemas.microsoft.com/office/drawing/2014/main" id="{84A28516-F244-E772-2F22-00C058D75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0" name="COMPANY OVERVIEW">
            <a:extLst>
              <a:ext uri="{FF2B5EF4-FFF2-40B4-BE49-F238E27FC236}">
                <a16:creationId xmlns:a16="http://schemas.microsoft.com/office/drawing/2014/main" id="{73581848-D525-1749-FBFB-E0E176CEEBC1}"/>
              </a:ext>
            </a:extLst>
          </p:cNvPr>
          <p:cNvSpPr/>
          <p:nvPr userDrawn="1"/>
        </p:nvSpPr>
        <p:spPr>
          <a:xfrm>
            <a:off x="4741071" y="243840"/>
            <a:ext cx="5150644" cy="129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0"/>
              </a:lnSpc>
              <a:buNone/>
            </a:pPr>
            <a:r>
              <a:rPr lang="en-US" sz="900" b="1" kern="0" cap="all" spc="168" baseline="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PRESENTATION DESCRIPTION</a:t>
            </a:r>
            <a:endParaRPr lang="en-US" sz="900" b="1" cap="all" baseline="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46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28104F-AAE6-B720-6AA2-9965E47FA0B2}"/>
              </a:ext>
            </a:extLst>
          </p:cNvPr>
          <p:cNvSpPr/>
          <p:nvPr userDrawn="1"/>
        </p:nvSpPr>
        <p:spPr>
          <a:xfrm>
            <a:off x="0" y="481693"/>
            <a:ext cx="14630400" cy="774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42B0A81-49C8-FCE9-4620-D42F33FDA2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6099" y="619732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21B71CE-FC70-2F19-3188-ACCD0DB193B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41219" y="619733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9D4AFB4-FC0D-A2B9-7EC1-DD4D7717C9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6099" y="4248149"/>
            <a:ext cx="2649981" cy="3435958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F1DFB8-BC9A-B59F-8B8A-BC5D1016A3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41219" y="4248150"/>
            <a:ext cx="2649981" cy="3435958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C11F13A-F960-0FFA-2F9F-71D30C7E6C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81701" y="619732"/>
            <a:ext cx="5524500" cy="7064375"/>
          </a:xfrm>
          <a:prstGeom prst="roundRect">
            <a:avLst>
              <a:gd name="adj" fmla="val 2349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AEF74C-2790-BA06-A268-BE5922DA362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696700" y="619733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2D46F34-3342-C2E2-018B-2A1814EC730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696700" y="4248149"/>
            <a:ext cx="2649981" cy="3435959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06C4B-AD0F-177E-920A-CFF3206E0714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879712-D34B-145B-F968-944F6414925F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19665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Canv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8022F-70F3-0023-FA21-49EBA8DE9FA0}"/>
              </a:ext>
            </a:extLst>
          </p:cNvPr>
          <p:cNvSpPr/>
          <p:nvPr userDrawn="1"/>
        </p:nvSpPr>
        <p:spPr>
          <a:xfrm>
            <a:off x="0" y="0"/>
            <a:ext cx="1463040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54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8022F-70F3-0023-FA21-49EBA8DE9FA0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4D140-B4EA-E7E0-18A8-B7D83155FBFC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8E8F88-DA2A-1D8C-C16A-A27EE17F173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863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501907-F4B6-0B68-11B4-BFBE267DA6B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E10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1C404-616A-0398-E1D5-7C7002338054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4" name="Union" descr="preencoded.png">
            <a:extLst>
              <a:ext uri="{FF2B5EF4-FFF2-40B4-BE49-F238E27FC236}">
                <a16:creationId xmlns:a16="http://schemas.microsoft.com/office/drawing/2014/main" id="{EA16ED0D-CB25-EA45-6EB2-9A86149AB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2270"/>
            <a:ext cx="14630400" cy="2385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89ECB-9023-389E-E7EE-1285853BDEB5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46D9-B686-7E94-2205-17D8ADEA3502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1374D-BA4A-0EF5-3894-069B57DF8D2A}"/>
              </a:ext>
            </a:extLst>
          </p:cNvPr>
          <p:cNvSpPr txBox="1"/>
          <p:nvPr userDrawn="1"/>
        </p:nvSpPr>
        <p:spPr>
          <a:xfrm>
            <a:off x="267231" y="7989116"/>
            <a:ext cx="29712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50" charset="0"/>
                <a:cs typeface="Inter" panose="02000503000000020004" pitchFamily="50" charset="0"/>
              </a:rPr>
              <a:t>v01 </a:t>
            </a:r>
          </a:p>
        </p:txBody>
      </p:sp>
    </p:spTree>
    <p:extLst>
      <p:ext uri="{BB962C8B-B14F-4D97-AF65-F5344CB8AC3E}">
        <p14:creationId xmlns:p14="http://schemas.microsoft.com/office/powerpoint/2010/main" val="305719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501907-F4B6-0B68-11B4-BFBE267DA6B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E10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1C404-616A-0398-E1D5-7C7002338054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89ECB-9023-389E-E7EE-1285853BDEB5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46D9-B686-7E94-2205-17D8ADEA3502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F4D50-45C8-DA6C-C9B8-13ED37CF3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0" y="2677810"/>
            <a:ext cx="7772400" cy="2873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DDA3C-197F-4DFB-CFBA-4D8F92B01B89}"/>
              </a:ext>
            </a:extLst>
          </p:cNvPr>
          <p:cNvSpPr txBox="1"/>
          <p:nvPr userDrawn="1"/>
        </p:nvSpPr>
        <p:spPr>
          <a:xfrm>
            <a:off x="267231" y="7989116"/>
            <a:ext cx="29712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50" charset="0"/>
                <a:cs typeface="Inter" panose="02000503000000020004" pitchFamily="50" charset="0"/>
              </a:rPr>
              <a:t>v01 </a:t>
            </a:r>
          </a:p>
        </p:txBody>
      </p:sp>
    </p:spTree>
    <p:extLst>
      <p:ext uri="{BB962C8B-B14F-4D97-AF65-F5344CB8AC3E}">
        <p14:creationId xmlns:p14="http://schemas.microsoft.com/office/powerpoint/2010/main" val="337062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56C9E5-50FF-1198-36CE-8793878A6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122" y="618411"/>
            <a:ext cx="6321278" cy="76111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7BB518-013B-58B6-40AD-19FEB6083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64" y="3181350"/>
            <a:ext cx="11024236" cy="13906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48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763D07A-81F1-36DC-EA6A-646757535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078" y="4864415"/>
            <a:ext cx="3760471" cy="1490665"/>
          </a:xfrm>
          <a:prstGeom prst="rect">
            <a:avLst/>
          </a:prstGeom>
        </p:spPr>
        <p:txBody>
          <a:bodyPr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cap="none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1D1B2-1DC3-890E-96BC-72E7F3451CCA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3050-BD33-7A00-EE49-7F6BC7D27001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5405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5DE322-BB62-1F07-1CDA-135ED5F4EFDE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577FD0-9948-DA89-6DB8-928EE2C02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9780" cy="77724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FD12025-2BD2-A09B-9EFB-A388292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7E8852-BD92-0355-4AE0-D8D8FAF4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2506980"/>
            <a:ext cx="13689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84E7C-8DF7-9286-1F6A-E0EDDF612E0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9DC9-2842-272D-FE94-51D6897B7218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6" name="Union" descr="preencoded.png">
            <a:extLst>
              <a:ext uri="{FF2B5EF4-FFF2-40B4-BE49-F238E27FC236}">
                <a16:creationId xmlns:a16="http://schemas.microsoft.com/office/drawing/2014/main" id="{2B2237AB-9675-5704-5381-9A5B56F644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guide (No Descri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5DE322-BB62-1F07-1CDA-135ED5F4EFDE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FD12025-2BD2-A09B-9EFB-A388292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7E8852-BD92-0355-4AE0-D8D8FAF4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2506980"/>
            <a:ext cx="5307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84E7C-8DF7-9286-1F6A-E0EDDF612E0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9DC9-2842-272D-FE94-51D6897B7218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6" name="Union" descr="preencoded.png">
            <a:extLst>
              <a:ext uri="{FF2B5EF4-FFF2-40B4-BE49-F238E27FC236}">
                <a16:creationId xmlns:a16="http://schemas.microsoft.com/office/drawing/2014/main" id="{2B2237AB-9675-5704-5381-9A5B56F64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35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Prima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05150" y="2506979"/>
            <a:ext cx="11068050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74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ef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7" y="2506979"/>
            <a:ext cx="11022013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278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9C8783-1EE1-5F05-94F0-020AC127930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13088" y="2506979"/>
            <a:ext cx="5283489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207ECF-D4C3-643D-CB6A-041FFB70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C006B6-6F06-D002-5779-598B7A38284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856663" y="2506978"/>
            <a:ext cx="506530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5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9B77A6-51DB-A275-1E8D-9C0DB96B9B2E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50" charset="0"/>
            </a:endParaRPr>
          </a:p>
        </p:txBody>
      </p:sp>
      <p:pic>
        <p:nvPicPr>
          <p:cNvPr id="11" name="HeaderMasthead" descr="preencoded.png">
            <a:extLst>
              <a:ext uri="{FF2B5EF4-FFF2-40B4-BE49-F238E27FC236}">
                <a16:creationId xmlns:a16="http://schemas.microsoft.com/office/drawing/2014/main" id="{7AD18B85-66FF-545C-62C1-1AA3E2F607F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 t="7407"/>
          <a:stretch>
            <a:fillRect/>
          </a:stretch>
        </p:blipFill>
        <p:spPr>
          <a:xfrm>
            <a:off x="0" y="609600"/>
            <a:ext cx="14630400" cy="7620000"/>
          </a:xfrm>
          <a:prstGeom prst="rect">
            <a:avLst/>
          </a:prstGeom>
          <a:solidFill>
            <a:srgbClr val="F6F3F0"/>
          </a:solidFill>
        </p:spPr>
      </p:pic>
      <p:sp>
        <p:nvSpPr>
          <p:cNvPr id="8" name="Text Box 115">
            <a:extLst>
              <a:ext uri="{FF2B5EF4-FFF2-40B4-BE49-F238E27FC236}">
                <a16:creationId xmlns:a16="http://schemas.microsoft.com/office/drawing/2014/main" id="{E509171D-D1E5-AC55-9CA5-72DEBB670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tx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tx1"/>
              </a:solidFill>
              <a:latin typeface="Inter Bold"/>
              <a:ea typeface="Inter Bold"/>
            </a:endParaRPr>
          </a:p>
        </p:txBody>
      </p:sp>
      <p:sp>
        <p:nvSpPr>
          <p:cNvPr id="6" name="Text Box 115">
            <a:extLst>
              <a:ext uri="{FF2B5EF4-FFF2-40B4-BE49-F238E27FC236}">
                <a16:creationId xmlns:a16="http://schemas.microsoft.com/office/drawing/2014/main" id="{57FED08E-39F8-715B-3405-179C34F649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tx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tx1"/>
              </a:solidFill>
              <a:latin typeface="Inter Bold"/>
              <a:ea typeface="Inter Bold"/>
            </a:endParaRPr>
          </a:p>
        </p:txBody>
      </p:sp>
      <p:pic>
        <p:nvPicPr>
          <p:cNvPr id="12" name="Union" descr="preencoded.png">
            <a:extLst>
              <a:ext uri="{FF2B5EF4-FFF2-40B4-BE49-F238E27FC236}">
                <a16:creationId xmlns:a16="http://schemas.microsoft.com/office/drawing/2014/main" id="{4FB38D83-98DA-D85F-B63C-1565BED26FC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954F591-DD1D-779B-F521-4357971A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MPANY OVERVIEW">
            <a:extLst>
              <a:ext uri="{FF2B5EF4-FFF2-40B4-BE49-F238E27FC236}">
                <a16:creationId xmlns:a16="http://schemas.microsoft.com/office/drawing/2014/main" id="{7B162524-8505-A661-2881-71985958524A}"/>
              </a:ext>
            </a:extLst>
          </p:cNvPr>
          <p:cNvSpPr/>
          <p:nvPr userDrawn="1"/>
        </p:nvSpPr>
        <p:spPr>
          <a:xfrm>
            <a:off x="4741071" y="243840"/>
            <a:ext cx="5150644" cy="129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0"/>
              </a:lnSpc>
              <a:buNone/>
            </a:pPr>
            <a:r>
              <a:rPr lang="en-US" sz="900" b="1" kern="0" cap="all" spc="168" baseline="0" dirty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PRESENTATION DESCRIPTION</a:t>
            </a:r>
            <a:endParaRPr lang="en-US" sz="900" b="1" cap="all" baseline="0" dirty="0">
              <a:solidFill>
                <a:schemeClr val="tx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8D71ED-9D19-C6F9-2CB5-DED660B9B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188" y="2506980"/>
            <a:ext cx="13689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40BB-194C-8CB0-E91C-E0A8396C52B4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 dirty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Internal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39F452-F205-21C0-5578-B7519A84CA15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334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84" r:id="rId2"/>
    <p:sldLayoutId id="2147483721" r:id="rId3"/>
    <p:sldLayoutId id="2147483727" r:id="rId4"/>
    <p:sldLayoutId id="2147483739" r:id="rId5"/>
    <p:sldLayoutId id="2147483674" r:id="rId6"/>
    <p:sldLayoutId id="2147483697" r:id="rId7"/>
    <p:sldLayoutId id="2147483734" r:id="rId8"/>
    <p:sldLayoutId id="2147483714" r:id="rId9"/>
    <p:sldLayoutId id="2147483696" r:id="rId10"/>
    <p:sldLayoutId id="2147483705" r:id="rId11"/>
    <p:sldLayoutId id="2147483718" r:id="rId12"/>
    <p:sldLayoutId id="2147483694" r:id="rId13"/>
    <p:sldLayoutId id="2147483738" r:id="rId14"/>
    <p:sldLayoutId id="2147483740" r:id="rId15"/>
    <p:sldLayoutId id="2147483746" r:id="rId16"/>
    <p:sldLayoutId id="2147483701" r:id="rId17"/>
    <p:sldLayoutId id="2147483744" r:id="rId18"/>
    <p:sldLayoutId id="2147483745" r:id="rId19"/>
    <p:sldLayoutId id="2147483743" r:id="rId20"/>
    <p:sldLayoutId id="2147483711" r:id="rId21"/>
    <p:sldLayoutId id="2147483742" r:id="rId22"/>
    <p:sldLayoutId id="2147483719" r:id="rId23"/>
    <p:sldLayoutId id="2147483677" r:id="rId24"/>
    <p:sldLayoutId id="2147483720" r:id="rId25"/>
    <p:sldLayoutId id="2147483678" r:id="rId26"/>
    <p:sldLayoutId id="2147483737" r:id="rId27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GT Standard L Extended" pitchFamily="50" charset="0"/>
          <a:ea typeface="Inter Medium" panose="02000603000000020004" pitchFamily="50" charset="0"/>
          <a:cs typeface="Inter Medium" panose="02000603000000020004" pitchFamily="50" charset="0"/>
        </a:defRPr>
      </a:lvl1pPr>
    </p:titleStyle>
    <p:bodyStyle>
      <a:lvl1pPr marL="0" indent="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0" indent="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228600" indent="-22860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517525" indent="-288925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800100" indent="-27305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4" pos="8928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5034" userDrawn="1">
          <p15:clr>
            <a:srgbClr val="F26B43"/>
          </p15:clr>
        </p15:guide>
        <p15:guide id="7" pos="288">
          <p15:clr>
            <a:srgbClr val="F26B43"/>
          </p15:clr>
        </p15:guide>
        <p15:guide id="8" pos="1836" userDrawn="1">
          <p15:clr>
            <a:srgbClr val="F26B43"/>
          </p15:clr>
        </p15:guide>
        <p15:guide id="9" pos="1956" userDrawn="1">
          <p15:clr>
            <a:srgbClr val="F26B43"/>
          </p15:clr>
        </p15:guide>
        <p15:guide id="10" pos="3648" userDrawn="1">
          <p15:clr>
            <a:srgbClr val="F26B43"/>
          </p15:clr>
        </p15:guide>
        <p15:guide id="11" pos="3768" userDrawn="1">
          <p15:clr>
            <a:srgbClr val="F26B43"/>
          </p15:clr>
        </p15:guide>
        <p15:guide id="12" pos="5448" userDrawn="1">
          <p15:clr>
            <a:srgbClr val="F26B43"/>
          </p15:clr>
        </p15:guide>
        <p15:guide id="13" pos="5568" userDrawn="1">
          <p15:clr>
            <a:srgbClr val="F26B43"/>
          </p15:clr>
        </p15:guide>
        <p15:guide id="14" pos="7248" userDrawn="1">
          <p15:clr>
            <a:srgbClr val="F26B43"/>
          </p15:clr>
        </p15:guide>
        <p15:guide id="15" pos="7368" userDrawn="1">
          <p15:clr>
            <a:srgbClr val="F26B43"/>
          </p15:clr>
        </p15:guide>
        <p15:guide id="16" pos="168" userDrawn="1">
          <p15:clr>
            <a:srgbClr val="F26B43"/>
          </p15:clr>
        </p15:guide>
        <p15:guide id="17" pos="9048" userDrawn="1">
          <p15:clr>
            <a:srgbClr val="F26B43"/>
          </p15:clr>
        </p15:guide>
        <p15:guide id="18" orient="horz" pos="48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luxproject.luxoft.com/confluence/display/PLN/Glasses+reimbursement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uxproject.luxoft.com/confluence/display/PLN/Employee+Assistance+Program" TargetMode="External"/><Relationship Id="rId13" Type="http://schemas.openxmlformats.org/officeDocument/2006/relationships/image" Target="../media/image16.png"/><Relationship Id="rId3" Type="http://schemas.openxmlformats.org/officeDocument/2006/relationships/hyperlink" Target="https://luxproject.luxoft.com/confluence/pages/viewpage.action?pageId=373476714" TargetMode="External"/><Relationship Id="rId7" Type="http://schemas.openxmlformats.org/officeDocument/2006/relationships/hyperlink" Target="https://luxproject.luxoft.com/confluence/display/PLN/LuxGood" TargetMode="External"/><Relationship Id="rId12" Type="http://schemas.openxmlformats.org/officeDocument/2006/relationships/image" Target="../media/image15.jpg"/><Relationship Id="rId2" Type="http://schemas.openxmlformats.org/officeDocument/2006/relationships/hyperlink" Target="https://luxproject.luxoft.com/confluence/display/PLN/Luxmed" TargetMode="Externa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uxproject.luxoft.com/confluence/display/PLN/Life+insurance+-+UNUM" TargetMode="External"/><Relationship Id="rId11" Type="http://schemas.openxmlformats.org/officeDocument/2006/relationships/image" Target="../media/image14.jpg"/><Relationship Id="rId5" Type="http://schemas.openxmlformats.org/officeDocument/2006/relationships/hyperlink" Target="https://luxproject.luxoft.com/confluence/display/PLN/Glasses+reimbursement" TargetMode="External"/><Relationship Id="rId15" Type="http://schemas.openxmlformats.org/officeDocument/2006/relationships/image" Target="../media/image18.png"/><Relationship Id="rId10" Type="http://schemas.openxmlformats.org/officeDocument/2006/relationships/hyperlink" Target="https://luxproject.luxoft.com/confluence/display/PLN/LuxMed+-+Private+Hospital+Insurance" TargetMode="External"/><Relationship Id="rId4" Type="http://schemas.openxmlformats.org/officeDocument/2006/relationships/hyperlink" Target="https://luxproject.luxoft.com/confluence/display/PLN/MyBenefit" TargetMode="External"/><Relationship Id="rId9" Type="http://schemas.openxmlformats.org/officeDocument/2006/relationships/hyperlink" Target="https://luxproject.luxoft.com/confluence/display/PLN/Car+Leasing+Program" TargetMode="External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uxproject.luxoft.com/confluence/display/PLN/Documents+required+to+activate+Luxmed+and+MyBenefit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27D8C-E307-B37D-5841-A4F3D1DA8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D220F0-B0B9-C8A6-9AA2-D96C64CE5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772149"/>
            <a:ext cx="8500926" cy="977901"/>
          </a:xfrm>
        </p:spPr>
        <p:txBody>
          <a:bodyPr/>
          <a:lstStyle/>
          <a:p>
            <a:r>
              <a:rPr lang="en-US" dirty="0"/>
              <a:t>BENEFITS POLAND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AB4E20-B0F1-1F1F-8C43-987B7C1602D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4365" y="6934882"/>
            <a:ext cx="3618548" cy="181534"/>
          </a:xfrm>
        </p:spPr>
        <p:txBody>
          <a:bodyPr/>
          <a:lstStyle/>
          <a:p>
            <a:r>
              <a:rPr lang="en-US" dirty="0"/>
              <a:t>May 2026</a:t>
            </a:r>
          </a:p>
          <a:p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3AFE6F-A195-3747-1D53-6E492AC8F3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2676" b="22676"/>
          <a:stretch>
            <a:fillRect/>
          </a:stretch>
        </p:blipFill>
        <p:spPr>
          <a:prstGeom prst="roundRect">
            <a:avLst>
              <a:gd name="adj" fmla="val 2980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1436272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491EE-886A-1C88-7A9F-7C643090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022C-5459-37E3-3736-B6721460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A9231-73CC-958E-FDA7-C18EACD63275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Additional packages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AD1C7-22EE-ED57-A040-7C84C8E65313}"/>
              </a:ext>
            </a:extLst>
          </p:cNvPr>
          <p:cNvSpPr txBox="1"/>
          <p:nvPr/>
        </p:nvSpPr>
        <p:spPr>
          <a:xfrm>
            <a:off x="740229" y="2318657"/>
            <a:ext cx="7086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Parent package –  294.50 PLN, per person/per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Insurance, a treatment of critical illnesses abroad - </a:t>
            </a:r>
            <a:r>
              <a:rPr lang="pl-PL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129.70 PLN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, per person/per month</a:t>
            </a:r>
            <a:endParaRPr lang="pl-PL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4943C205-B007-7136-65BF-D9EDFAD722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6829" y="2318409"/>
            <a:ext cx="6139105" cy="44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331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8D747-DC15-3CE2-8E0B-2A9D64D68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4A5C-A50B-AECF-10DB-F581E24A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44069-052B-2BA1-7CD7-1E296639FB2F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Hospital Insurance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71D29-DEDA-1307-7AA8-6320EA0E4B16}"/>
              </a:ext>
            </a:extLst>
          </p:cNvPr>
          <p:cNvSpPr txBox="1"/>
          <p:nvPr/>
        </p:nvSpPr>
        <p:spPr>
          <a:xfrm>
            <a:off x="740229" y="2318657"/>
            <a:ext cx="743494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Urgent and elective procedures/surgeries (e.g. knee joint surgery, removal of the gallbladder, removal of tonsils)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Hospitalizations that require hospital diagnostics and/or non-surgical treatment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Hospital diagnostics, which is necessary before a procedure or surgery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Post-hospital rehabilitation, i.e. necessary kinesitherapy and physical therapy after orthopedic or neurosurgical procedures and lymph drainage after surgical procedures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Medical care after hospitalization, or 3 follow-up visits after hospitalization. Their aim is to monitor the effects of the procedure and the recovery process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Emergency Medical Assistance 24/7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Hospital Health Check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9C0D3-E668-6DA6-932B-D90CF2D10C37}"/>
              </a:ext>
            </a:extLst>
          </p:cNvPr>
          <p:cNvSpPr txBox="1"/>
          <p:nvPr/>
        </p:nvSpPr>
        <p:spPr>
          <a:xfrm>
            <a:off x="8403771" y="2345871"/>
            <a:ext cx="575593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Premium for the Employee as the Main Insured: 193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Premium for the Partner of the Employee: 428 PLN per month, including Employee + Partner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Premium for Underage Child of the Employee: 309 PLN per month, including Employee + Underage Child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Premium for Adult Child of the Employee: 400 PLN per month, including Employee + Adult Child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4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80784-9506-C82B-E488-743E2DAF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E290-C925-4736-1C60-A0904C9E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Mybenefit</a:t>
            </a:r>
            <a:r>
              <a:rPr lang="en-US" dirty="0"/>
              <a:t> cafeteria &amp; sports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C7632-8624-7705-7669-BE1CAE7D2798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4AE33-1E42-1E22-11A0-3E4259319E5E}"/>
              </a:ext>
            </a:extLst>
          </p:cNvPr>
          <p:cNvSpPr txBox="1"/>
          <p:nvPr/>
        </p:nvSpPr>
        <p:spPr>
          <a:xfrm>
            <a:off x="762000" y="2264229"/>
            <a:ext cx="665117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System for your benefits management –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platform http://www.mybenefit.pl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Every employee receives an e-mail with the link to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and individual data to log into their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account.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If you would like to fully participate in the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Program, you should fill in the Benefit Statement and each month you will receive 98,41 points to your account (the employee pays 20.81 PLN &amp; Luxoft covers 77,60 PLN)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95D84322-E711-4FEF-E2C5-C5A6080489EA}"/>
              </a:ext>
            </a:extLst>
          </p:cNvPr>
          <p:cNvSpPr txBox="1"/>
          <p:nvPr/>
        </p:nvSpPr>
        <p:spPr>
          <a:xfrm>
            <a:off x="8372768" y="2264229"/>
            <a:ext cx="5917565" cy="10239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80695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Each</a:t>
            </a:r>
            <a:r>
              <a:rPr sz="1600" b="1" spc="-3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employee</a:t>
            </a:r>
            <a:r>
              <a:rPr sz="1600" b="1" spc="-3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has</a:t>
            </a:r>
            <a:r>
              <a:rPr sz="1600" b="1" spc="-2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</a:t>
            </a:r>
            <a:r>
              <a:rPr sz="1600" b="1" spc="-1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choice</a:t>
            </a:r>
            <a:r>
              <a:rPr sz="1600" b="1" spc="-3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between</a:t>
            </a:r>
            <a:r>
              <a:rPr sz="1600" b="1" spc="-4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spc="-1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using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sz="1600" b="1" spc="-6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sz="1600" b="1" spc="-2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</a:t>
            </a:r>
            <a:r>
              <a:rPr sz="1600" b="1" spc="-2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collecting</a:t>
            </a:r>
            <a:r>
              <a:rPr sz="1600" b="1" spc="-4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b="1" spc="-2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points</a:t>
            </a:r>
            <a:r>
              <a:rPr sz="1600" b="1" spc="-2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</a:t>
            </a:r>
            <a:r>
              <a:rPr sz="1600" b="1" spc="-19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spc="-25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 </a:t>
            </a:r>
            <a:r>
              <a:rPr sz="1600" b="1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cafeteria</a:t>
            </a:r>
            <a:r>
              <a:rPr sz="1600" b="1" spc="-12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b="1" spc="-1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program</a:t>
            </a:r>
            <a:r>
              <a:rPr lang="pl-PL" sz="1600" b="1" spc="-1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or using Multilife platform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494B5-1309-6AD9-56CF-0A450F470556}"/>
              </a:ext>
            </a:extLst>
          </p:cNvPr>
          <p:cNvSpPr txBox="1"/>
          <p:nvPr/>
        </p:nvSpPr>
        <p:spPr>
          <a:xfrm>
            <a:off x="762000" y="5297316"/>
            <a:ext cx="7239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 card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the possibility to use sport facilities (gyms, swimming pools,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etc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) with no extra cost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Multicafeteria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program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the possibility to collect the points and to spend them on chosen goods from the platform (cinema tickets, shop vouchers,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holliday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offers, etc.)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Multilife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–  an innovative platform that offers 11 online services available 24/7 to support health and personal development. These include training on Yes2Move, a diet creator and thousands of books on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Legimi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7047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44E3E-8EB0-0C02-BA92-ED93B0E62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58D3-FCD4-7D7D-9055-0F688F0E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Mybenefit</a:t>
            </a:r>
            <a:r>
              <a:rPr lang="en-US" dirty="0"/>
              <a:t> cafeteria &amp; sports program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34EB046-4573-F5BB-7B16-5555CC12E5D1}"/>
              </a:ext>
            </a:extLst>
          </p:cNvPr>
          <p:cNvSpPr txBox="1"/>
          <p:nvPr/>
        </p:nvSpPr>
        <p:spPr>
          <a:xfrm>
            <a:off x="641880" y="1798326"/>
            <a:ext cx="10981055" cy="37324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1209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1045844" algn="l"/>
                <a:tab pos="4601210" algn="l"/>
              </a:tabLst>
            </a:pPr>
            <a:endParaRPr lang="pl-PL" sz="2000" dirty="0">
              <a:latin typeface="Arial"/>
              <a:cs typeface="Arial"/>
            </a:endParaRPr>
          </a:p>
          <a:p>
            <a:pPr marL="355600" marR="21209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1045844" algn="l"/>
                <a:tab pos="4601210" algn="l"/>
              </a:tabLst>
            </a:pPr>
            <a:endParaRPr lang="pl-PL" sz="2000" dirty="0">
              <a:latin typeface="Arial"/>
              <a:cs typeface="Arial"/>
            </a:endParaRPr>
          </a:p>
          <a:p>
            <a:pPr marL="355600" marR="21209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1045844" algn="l"/>
                <a:tab pos="4601210" algn="l"/>
              </a:tabLst>
            </a:pP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sz="1600" spc="-5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users</a:t>
            </a:r>
            <a:r>
              <a:rPr sz="1600" spc="-5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will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have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9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6.13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points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deducted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each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month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sz="1600" spc="-5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cost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(or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5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9.68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points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Multiport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Light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Card)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and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rest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will</a:t>
            </a:r>
            <a:r>
              <a:rPr sz="1600" spc="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accumulating</a:t>
            </a:r>
            <a:r>
              <a:rPr sz="1600" spc="-5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them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pl-PL"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cafeteria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</a:t>
            </a:r>
            <a:r>
              <a:rPr lang="pl-PL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latform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 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used</a:t>
            </a:r>
            <a:r>
              <a:rPr lang="en-US"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whenever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they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want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do</a:t>
            </a:r>
            <a:r>
              <a:rPr sz="1600" spc="-114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so.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</a:tabLst>
            </a:pP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Employees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who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do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not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have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sz="1600" spc="-5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can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spend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all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their</a:t>
            </a:r>
            <a:r>
              <a:rPr sz="1600" spc="-6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points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good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available</a:t>
            </a:r>
            <a:r>
              <a:rPr sz="1600" spc="-19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55600">
              <a:lnSpc>
                <a:spcPct val="100000"/>
              </a:lnSpc>
            </a:pP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sz="1600" spc="-7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Platform.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</a:tabLst>
            </a:pP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There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are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no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deadlines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use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points,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so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each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person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can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accumulate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them</a:t>
            </a:r>
            <a:r>
              <a:rPr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as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long</a:t>
            </a:r>
            <a:r>
              <a:rPr sz="1600" spc="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time</a:t>
            </a:r>
            <a:r>
              <a:rPr sz="1600" spc="-30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as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55600">
              <a:lnSpc>
                <a:spcPct val="100000"/>
              </a:lnSpc>
            </a:pP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she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wishes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as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long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as</a:t>
            </a:r>
            <a:r>
              <a:rPr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they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stay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Luxoft</a:t>
            </a:r>
            <a:r>
              <a:rPr sz="1600" spc="-229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employees.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55600" marR="434340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5600" algn="l"/>
              </a:tabLst>
            </a:pPr>
            <a:r>
              <a:rPr sz="1600" spc="-17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lang="en-US" sz="1600" spc="-17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29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order</a:t>
            </a:r>
            <a:r>
              <a:rPr sz="1600" spc="-4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yourself</a:t>
            </a:r>
            <a:r>
              <a:rPr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</a:t>
            </a:r>
            <a:r>
              <a:rPr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your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family</a:t>
            </a:r>
            <a:r>
              <a:rPr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members</a:t>
            </a:r>
            <a:r>
              <a:rPr lang="en-US"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, please provide the Benefit Statement and send it to HR Specialist or create a SD ticket</a:t>
            </a:r>
          </a:p>
          <a:p>
            <a:pPr marL="355600" marR="434340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5600" algn="l"/>
              </a:tabLs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lang="en-US"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resign</a:t>
            </a:r>
            <a:r>
              <a:rPr lang="en-US"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from</a:t>
            </a:r>
            <a:r>
              <a:rPr lang="en-US" sz="1600" spc="-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</a:t>
            </a:r>
            <a:r>
              <a:rPr lang="en-US"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</a:t>
            </a:r>
            <a:r>
              <a:rPr lang="en-US"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you</a:t>
            </a:r>
            <a:r>
              <a:rPr lang="en-US"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need</a:t>
            </a:r>
            <a:r>
              <a:rPr lang="en-US" sz="1600" spc="-23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spc="-2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login</a:t>
            </a:r>
            <a:r>
              <a:rPr lang="en-US" sz="1600" spc="-1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lang="en-US"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spc="-3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Platform</a:t>
            </a:r>
            <a:r>
              <a:rPr lang="en-US" sz="1600" spc="-75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and</a:t>
            </a:r>
            <a:r>
              <a:rPr lang="en-US" sz="1600" spc="-2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go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lang="en-US" sz="1600" spc="-4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spc="-15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spc="-1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section</a:t>
            </a:r>
            <a:endParaRPr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29AB2-5B6E-CB57-8A7A-A331CBC722DB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95489277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D5BB-15CC-DCFA-5F4A-3311A9221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A365-6514-2FFA-6854-D86B4816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Mybenefit</a:t>
            </a:r>
            <a:r>
              <a:rPr lang="en-US" dirty="0"/>
              <a:t> cafeteria &amp; sports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357EE-A88B-C438-F28F-B9D81D1DD4DA}"/>
              </a:ext>
            </a:extLst>
          </p:cNvPr>
          <p:cNvSpPr txBox="1"/>
          <p:nvPr/>
        </p:nvSpPr>
        <p:spPr>
          <a:xfrm>
            <a:off x="664029" y="1828801"/>
            <a:ext cx="9285514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u="sng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Options for Employee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 Employee: 77.60 is paid by Luxoft, 20.81 PLN by Employee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 Employee Light: 77.60 is paid by Luxoft, 20.81 PLN by Employee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Options for Partner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 Partner: 179.22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 Partner Light: 134.30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Options for Children/Students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Child-swimming pool card: 41.90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KIDS card: 106.60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Student: 136.61 PLN per month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Options for Children/Students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 Senior: 53.42 PLN per month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D97C7F90-7330-CC17-8BF9-26E72729F0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8442" y="7018378"/>
            <a:ext cx="2183891" cy="5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389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9135E-9C77-C39D-218F-90B0F222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FCAC-FF10-9DDF-AD49-3B710092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/>
              <a:t>Unum life insurance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0306A-3167-E42A-8257-09D1E2B26828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BB7D7-F149-6EB1-B4F2-9B16661FA06E}"/>
              </a:ext>
            </a:extLst>
          </p:cNvPr>
          <p:cNvSpPr txBox="1"/>
          <p:nvPr/>
        </p:nvSpPr>
        <p:spPr>
          <a:xfrm>
            <a:off x="470694" y="3196592"/>
            <a:ext cx="10047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Option 1 – covered by Luxoft, Employee pays tax only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Family Options 2-5 – deducted from salary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5 Additional packages – deducted from salary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B7BF9-7D28-3D7E-140B-608B177B2429}"/>
              </a:ext>
            </a:extLst>
          </p:cNvPr>
          <p:cNvSpPr txBox="1"/>
          <p:nvPr/>
        </p:nvSpPr>
        <p:spPr>
          <a:xfrm>
            <a:off x="470694" y="2366859"/>
            <a:ext cx="988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 program includes 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Package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(to cover Employees and their loved ones); 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Option 1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for Employee; 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Family Options 2-5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and 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5 additional packages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B8BE31-52E1-F550-4820-6E4EB8CF8E5D}"/>
              </a:ext>
            </a:extLst>
          </p:cNvPr>
          <p:cNvSpPr/>
          <p:nvPr/>
        </p:nvSpPr>
        <p:spPr>
          <a:xfrm>
            <a:off x="6714065" y="3307171"/>
            <a:ext cx="7620001" cy="3757961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PACKAGE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Life and health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Employee chooses as a basis</a:t>
            </a:r>
          </a:p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Option 1</a:t>
            </a:r>
          </a:p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monthly premium 0.37%</a:t>
            </a: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monthly gross salary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financed by Employee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Additionally Employee can buy one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FAMILY OPTION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 2: 28 PLN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 3: 39.30 PLN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 4: 58 PLN</a:t>
            </a:r>
          </a:p>
          <a:p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Option 5: 70 PLN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4FF2C4-38D9-7541-ACCE-EB390ECE6FFB}"/>
              </a:ext>
            </a:extLst>
          </p:cNvPr>
          <p:cNvSpPr/>
          <p:nvPr/>
        </p:nvSpPr>
        <p:spPr>
          <a:xfrm>
            <a:off x="6934200" y="4112726"/>
            <a:ext cx="3488268" cy="1222496"/>
          </a:xfrm>
          <a:prstGeom prst="round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10E5DC-9CD0-28F0-5D11-8B6E37138B74}"/>
              </a:ext>
            </a:extLst>
          </p:cNvPr>
          <p:cNvSpPr/>
          <p:nvPr/>
        </p:nvSpPr>
        <p:spPr>
          <a:xfrm>
            <a:off x="10634133" y="3501477"/>
            <a:ext cx="3488268" cy="3364989"/>
          </a:xfrm>
          <a:prstGeom prst="round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5 ADDITIONAL PACKAGES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Child cover with U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Cardio cover with U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Cancer cover with U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Healthy life </a:t>
            </a:r>
            <a:r>
              <a:rPr lang="en-US" sz="1600" dirty="0" err="1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Supoort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with U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Healthy habits support with 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0DB15-4871-59A2-2918-462AAA87D38D}"/>
              </a:ext>
            </a:extLst>
          </p:cNvPr>
          <p:cNvSpPr txBox="1"/>
          <p:nvPr/>
        </p:nvSpPr>
        <p:spPr>
          <a:xfrm>
            <a:off x="6714065" y="7283756"/>
            <a:ext cx="5562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1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Employee who chose basic package may purchase one option from each additional package</a:t>
            </a:r>
          </a:p>
        </p:txBody>
      </p:sp>
    </p:spTree>
    <p:extLst>
      <p:ext uri="{BB962C8B-B14F-4D97-AF65-F5344CB8AC3E}">
        <p14:creationId xmlns:p14="http://schemas.microsoft.com/office/powerpoint/2010/main" val="156573836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35B91-A077-5A38-2221-1E26E5B4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D6EE-850D-35D1-ED30-EF2317B9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/>
              <a:t>Car leasing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DF742-BB8D-FCA8-B25B-3DF03F8B9308}"/>
              </a:ext>
            </a:extLst>
          </p:cNvPr>
          <p:cNvSpPr txBox="1"/>
          <p:nvPr/>
        </p:nvSpPr>
        <p:spPr>
          <a:xfrm>
            <a:off x="470694" y="2366859"/>
            <a:ext cx="988422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All information is available on: https://www.masterbenefit.pl/luxoft/ *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*Log in using your Luxoft email address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6A4673-1676-038F-6B7B-BCBF3157E0BB}"/>
              </a:ext>
            </a:extLst>
          </p:cNvPr>
          <p:cNvSpPr/>
          <p:nvPr/>
        </p:nvSpPr>
        <p:spPr>
          <a:xfrm>
            <a:off x="4705293" y="6340539"/>
            <a:ext cx="1415029" cy="1395721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All costs included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91DF33-BFF9-A798-CE72-593910667DB3}"/>
              </a:ext>
            </a:extLst>
          </p:cNvPr>
          <p:cNvSpPr/>
          <p:nvPr/>
        </p:nvSpPr>
        <p:spPr>
          <a:xfrm>
            <a:off x="6143423" y="5349710"/>
            <a:ext cx="1415029" cy="1395721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New car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64C88F-EF42-B7BD-EAF3-DC6CBA0FE5CA}"/>
              </a:ext>
            </a:extLst>
          </p:cNvPr>
          <p:cNvSpPr/>
          <p:nvPr/>
        </p:nvSpPr>
        <p:spPr>
          <a:xfrm>
            <a:off x="7581553" y="4383460"/>
            <a:ext cx="1415029" cy="1395721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No initial payment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C0541-F846-2580-876C-4635B28E8F41}"/>
              </a:ext>
            </a:extLst>
          </p:cNvPr>
          <p:cNvSpPr/>
          <p:nvPr/>
        </p:nvSpPr>
        <p:spPr>
          <a:xfrm>
            <a:off x="10543540" y="2520826"/>
            <a:ext cx="1415029" cy="1395721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Low monthly payment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F1712B-C1F1-494D-51F3-514DD2061596}"/>
              </a:ext>
            </a:extLst>
          </p:cNvPr>
          <p:cNvSpPr/>
          <p:nvPr/>
        </p:nvSpPr>
        <p:spPr>
          <a:xfrm>
            <a:off x="9019683" y="3491284"/>
            <a:ext cx="1500756" cy="1395721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Full insurance</a:t>
            </a:r>
          </a:p>
        </p:txBody>
      </p:sp>
    </p:spTree>
    <p:extLst>
      <p:ext uri="{BB962C8B-B14F-4D97-AF65-F5344CB8AC3E}">
        <p14:creationId xmlns:p14="http://schemas.microsoft.com/office/powerpoint/2010/main" val="385199314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96F1D-CA47-30B9-027A-6E8B0A030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242F-6EB5-D100-BB56-3D71A919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05446"/>
            <a:ext cx="13689011" cy="1097280"/>
          </a:xfrm>
        </p:spPr>
        <p:txBody>
          <a:bodyPr/>
          <a:lstStyle/>
          <a:p>
            <a:r>
              <a:rPr lang="en-US" dirty="0"/>
              <a:t>Work life balance and wellbeing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FB74F-A9ED-1B54-943E-FD67E052E1C7}"/>
              </a:ext>
            </a:extLst>
          </p:cNvPr>
          <p:cNvSpPr txBox="1"/>
          <p:nvPr/>
        </p:nvSpPr>
        <p:spPr>
          <a:xfrm>
            <a:off x="637747" y="2891355"/>
            <a:ext cx="953588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Online relaxation and yoga sessions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Contests and sport challenges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Events and seminars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8824B129-AEF7-55F4-19D4-70D0A1E53B21}"/>
              </a:ext>
            </a:extLst>
          </p:cNvPr>
          <p:cNvSpPr/>
          <p:nvPr/>
        </p:nvSpPr>
        <p:spPr>
          <a:xfrm>
            <a:off x="6480809" y="5578037"/>
            <a:ext cx="1668780" cy="838835"/>
          </a:xfrm>
          <a:custGeom>
            <a:avLst/>
            <a:gdLst/>
            <a:ahLst/>
            <a:cxnLst/>
            <a:rect l="l" t="t" r="r" b="b"/>
            <a:pathLst>
              <a:path w="1668780" h="838835">
                <a:moveTo>
                  <a:pt x="380022" y="700138"/>
                </a:moveTo>
                <a:lnTo>
                  <a:pt x="201320" y="700138"/>
                </a:lnTo>
                <a:lnTo>
                  <a:pt x="178104" y="695490"/>
                </a:lnTo>
                <a:lnTo>
                  <a:pt x="158991" y="682764"/>
                </a:lnTo>
                <a:lnTo>
                  <a:pt x="146011" y="663778"/>
                </a:lnTo>
                <a:lnTo>
                  <a:pt x="141236" y="640334"/>
                </a:lnTo>
                <a:lnTo>
                  <a:pt x="141236" y="15544"/>
                </a:lnTo>
                <a:lnTo>
                  <a:pt x="0" y="0"/>
                </a:lnTo>
                <a:lnTo>
                  <a:pt x="0" y="655878"/>
                </a:lnTo>
                <a:lnTo>
                  <a:pt x="6159" y="701509"/>
                </a:lnTo>
                <a:lnTo>
                  <a:pt x="23545" y="742530"/>
                </a:lnTo>
                <a:lnTo>
                  <a:pt x="50520" y="777290"/>
                </a:lnTo>
                <a:lnTo>
                  <a:pt x="85432" y="804151"/>
                </a:lnTo>
                <a:lnTo>
                  <a:pt x="126619" y="821461"/>
                </a:lnTo>
                <a:lnTo>
                  <a:pt x="172453" y="827608"/>
                </a:lnTo>
                <a:lnTo>
                  <a:pt x="380022" y="827608"/>
                </a:lnTo>
                <a:lnTo>
                  <a:pt x="380022" y="700138"/>
                </a:lnTo>
                <a:close/>
              </a:path>
              <a:path w="1668780" h="838835">
                <a:moveTo>
                  <a:pt x="992593" y="180314"/>
                </a:moveTo>
                <a:lnTo>
                  <a:pt x="852906" y="180314"/>
                </a:lnTo>
                <a:lnTo>
                  <a:pt x="852906" y="652767"/>
                </a:lnTo>
                <a:lnTo>
                  <a:pt x="821524" y="681266"/>
                </a:lnTo>
                <a:lnTo>
                  <a:pt x="786599" y="700925"/>
                </a:lnTo>
                <a:lnTo>
                  <a:pt x="749515" y="712127"/>
                </a:lnTo>
                <a:lnTo>
                  <a:pt x="711644" y="715276"/>
                </a:lnTo>
                <a:lnTo>
                  <a:pt x="674357" y="710780"/>
                </a:lnTo>
                <a:lnTo>
                  <a:pt x="607047" y="680440"/>
                </a:lnTo>
                <a:lnTo>
                  <a:pt x="558584" y="624293"/>
                </a:lnTo>
                <a:lnTo>
                  <a:pt x="544868" y="587540"/>
                </a:lnTo>
                <a:lnTo>
                  <a:pt x="539991" y="545541"/>
                </a:lnTo>
                <a:lnTo>
                  <a:pt x="539991" y="180314"/>
                </a:lnTo>
                <a:lnTo>
                  <a:pt x="400316" y="180314"/>
                </a:lnTo>
                <a:lnTo>
                  <a:pt x="400316" y="545541"/>
                </a:lnTo>
                <a:lnTo>
                  <a:pt x="404101" y="597166"/>
                </a:lnTo>
                <a:lnTo>
                  <a:pt x="415112" y="644626"/>
                </a:lnTo>
                <a:lnTo>
                  <a:pt x="432765" y="687616"/>
                </a:lnTo>
                <a:lnTo>
                  <a:pt x="456501" y="725855"/>
                </a:lnTo>
                <a:lnTo>
                  <a:pt x="485762" y="759028"/>
                </a:lnTo>
                <a:lnTo>
                  <a:pt x="519976" y="786828"/>
                </a:lnTo>
                <a:lnTo>
                  <a:pt x="558609" y="808977"/>
                </a:lnTo>
                <a:lnTo>
                  <a:pt x="601065" y="825169"/>
                </a:lnTo>
                <a:lnTo>
                  <a:pt x="646811" y="835101"/>
                </a:lnTo>
                <a:lnTo>
                  <a:pt x="695261" y="838479"/>
                </a:lnTo>
                <a:lnTo>
                  <a:pt x="733602" y="834910"/>
                </a:lnTo>
                <a:lnTo>
                  <a:pt x="778383" y="822159"/>
                </a:lnTo>
                <a:lnTo>
                  <a:pt x="822566" y="797179"/>
                </a:lnTo>
                <a:lnTo>
                  <a:pt x="859155" y="756894"/>
                </a:lnTo>
                <a:lnTo>
                  <a:pt x="877112" y="828382"/>
                </a:lnTo>
                <a:lnTo>
                  <a:pt x="992593" y="828382"/>
                </a:lnTo>
                <a:lnTo>
                  <a:pt x="992593" y="180314"/>
                </a:lnTo>
                <a:close/>
              </a:path>
              <a:path w="1668780" h="838835">
                <a:moveTo>
                  <a:pt x="1403083" y="503555"/>
                </a:moveTo>
                <a:lnTo>
                  <a:pt x="1197813" y="180314"/>
                </a:lnTo>
                <a:lnTo>
                  <a:pt x="1035545" y="180314"/>
                </a:lnTo>
                <a:lnTo>
                  <a:pt x="1253236" y="503555"/>
                </a:lnTo>
                <a:lnTo>
                  <a:pt x="1031633" y="827608"/>
                </a:lnTo>
                <a:lnTo>
                  <a:pt x="1181417" y="827608"/>
                </a:lnTo>
                <a:lnTo>
                  <a:pt x="1403083" y="503555"/>
                </a:lnTo>
                <a:close/>
              </a:path>
              <a:path w="1668780" h="838835">
                <a:moveTo>
                  <a:pt x="1665224" y="180314"/>
                </a:moveTo>
                <a:lnTo>
                  <a:pt x="1513878" y="180314"/>
                </a:lnTo>
                <a:lnTo>
                  <a:pt x="1428775" y="308533"/>
                </a:lnTo>
                <a:lnTo>
                  <a:pt x="1501394" y="422757"/>
                </a:lnTo>
                <a:lnTo>
                  <a:pt x="1665224" y="180314"/>
                </a:lnTo>
                <a:close/>
              </a:path>
              <a:path w="1668780" h="838835">
                <a:moveTo>
                  <a:pt x="1668335" y="827608"/>
                </a:moveTo>
                <a:lnTo>
                  <a:pt x="1500606" y="582015"/>
                </a:lnTo>
                <a:lnTo>
                  <a:pt x="1500606" y="582790"/>
                </a:lnTo>
                <a:lnTo>
                  <a:pt x="1424876" y="692416"/>
                </a:lnTo>
                <a:lnTo>
                  <a:pt x="1515440" y="827608"/>
                </a:lnTo>
                <a:lnTo>
                  <a:pt x="1668335" y="827608"/>
                </a:lnTo>
                <a:close/>
              </a:path>
            </a:pathLst>
          </a:custGeom>
          <a:solidFill>
            <a:srgbClr val="5F2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250B8C7-B2EA-10CD-E5C0-E5FF2FE178C9}"/>
              </a:ext>
            </a:extLst>
          </p:cNvPr>
          <p:cNvSpPr/>
          <p:nvPr/>
        </p:nvSpPr>
        <p:spPr>
          <a:xfrm>
            <a:off x="8149589" y="5734365"/>
            <a:ext cx="582295" cy="911860"/>
          </a:xfrm>
          <a:custGeom>
            <a:avLst/>
            <a:gdLst/>
            <a:ahLst/>
            <a:cxnLst/>
            <a:rect l="l" t="t" r="r" b="b"/>
            <a:pathLst>
              <a:path w="582294" h="911860">
                <a:moveTo>
                  <a:pt x="92063" y="710243"/>
                </a:moveTo>
                <a:lnTo>
                  <a:pt x="20299" y="798055"/>
                </a:lnTo>
                <a:lnTo>
                  <a:pt x="57577" y="832629"/>
                </a:lnTo>
                <a:lnTo>
                  <a:pt x="99324" y="860966"/>
                </a:lnTo>
                <a:lnTo>
                  <a:pt x="144544" y="883044"/>
                </a:lnTo>
                <a:lnTo>
                  <a:pt x="192243" y="898841"/>
                </a:lnTo>
                <a:lnTo>
                  <a:pt x="241423" y="908335"/>
                </a:lnTo>
                <a:lnTo>
                  <a:pt x="291090" y="911505"/>
                </a:lnTo>
                <a:lnTo>
                  <a:pt x="335634" y="908934"/>
                </a:lnTo>
                <a:lnTo>
                  <a:pt x="378870" y="901198"/>
                </a:lnTo>
                <a:lnTo>
                  <a:pt x="420002" y="888258"/>
                </a:lnTo>
                <a:lnTo>
                  <a:pt x="458234" y="870077"/>
                </a:lnTo>
                <a:lnTo>
                  <a:pt x="492768" y="846619"/>
                </a:lnTo>
                <a:lnTo>
                  <a:pt x="522810" y="817845"/>
                </a:lnTo>
                <a:lnTo>
                  <a:pt x="538855" y="795722"/>
                </a:lnTo>
                <a:lnTo>
                  <a:pt x="287186" y="795722"/>
                </a:lnTo>
                <a:lnTo>
                  <a:pt x="232544" y="790015"/>
                </a:lnTo>
                <a:lnTo>
                  <a:pt x="180841" y="773380"/>
                </a:lnTo>
                <a:lnTo>
                  <a:pt x="133531" y="746546"/>
                </a:lnTo>
                <a:lnTo>
                  <a:pt x="92063" y="710243"/>
                </a:lnTo>
                <a:close/>
              </a:path>
              <a:path w="582294" h="911860">
                <a:moveTo>
                  <a:pt x="582115" y="606888"/>
                </a:moveTo>
                <a:lnTo>
                  <a:pt x="447110" y="606888"/>
                </a:lnTo>
                <a:lnTo>
                  <a:pt x="447016" y="648853"/>
                </a:lnTo>
                <a:lnTo>
                  <a:pt x="441061" y="697975"/>
                </a:lnTo>
                <a:lnTo>
                  <a:pt x="424199" y="736434"/>
                </a:lnTo>
                <a:lnTo>
                  <a:pt x="365748" y="783002"/>
                </a:lnTo>
                <a:lnTo>
                  <a:pt x="328017" y="793097"/>
                </a:lnTo>
                <a:lnTo>
                  <a:pt x="287186" y="795722"/>
                </a:lnTo>
                <a:lnTo>
                  <a:pt x="538855" y="795722"/>
                </a:lnTo>
                <a:lnTo>
                  <a:pt x="547561" y="783719"/>
                </a:lnTo>
                <a:lnTo>
                  <a:pt x="566227" y="744203"/>
                </a:lnTo>
                <a:lnTo>
                  <a:pt x="578011" y="699260"/>
                </a:lnTo>
                <a:lnTo>
                  <a:pt x="582115" y="648853"/>
                </a:lnTo>
                <a:lnTo>
                  <a:pt x="582115" y="606888"/>
                </a:lnTo>
                <a:close/>
              </a:path>
              <a:path w="582294" h="911860">
                <a:moveTo>
                  <a:pt x="294929" y="0"/>
                </a:moveTo>
                <a:lnTo>
                  <a:pt x="252542" y="3806"/>
                </a:lnTo>
                <a:lnTo>
                  <a:pt x="211686" y="13764"/>
                </a:lnTo>
                <a:lnTo>
                  <a:pt x="172889" y="29589"/>
                </a:lnTo>
                <a:lnTo>
                  <a:pt x="136679" y="50998"/>
                </a:lnTo>
                <a:lnTo>
                  <a:pt x="103585" y="77706"/>
                </a:lnTo>
                <a:lnTo>
                  <a:pt x="74134" y="109430"/>
                </a:lnTo>
                <a:lnTo>
                  <a:pt x="48853" y="145886"/>
                </a:lnTo>
                <a:lnTo>
                  <a:pt x="28272" y="186790"/>
                </a:lnTo>
                <a:lnTo>
                  <a:pt x="12917" y="231859"/>
                </a:lnTo>
                <a:lnTo>
                  <a:pt x="3317" y="280807"/>
                </a:lnTo>
                <a:lnTo>
                  <a:pt x="0" y="333351"/>
                </a:lnTo>
                <a:lnTo>
                  <a:pt x="3003" y="380705"/>
                </a:lnTo>
                <a:lnTo>
                  <a:pt x="11800" y="426528"/>
                </a:lnTo>
                <a:lnTo>
                  <a:pt x="26070" y="470181"/>
                </a:lnTo>
                <a:lnTo>
                  <a:pt x="45493" y="511023"/>
                </a:lnTo>
                <a:lnTo>
                  <a:pt x="69749" y="548414"/>
                </a:lnTo>
                <a:lnTo>
                  <a:pt x="98517" y="581711"/>
                </a:lnTo>
                <a:lnTo>
                  <a:pt x="131477" y="610276"/>
                </a:lnTo>
                <a:lnTo>
                  <a:pt x="168309" y="633467"/>
                </a:lnTo>
                <a:lnTo>
                  <a:pt x="208692" y="650644"/>
                </a:lnTo>
                <a:lnTo>
                  <a:pt x="252307" y="661165"/>
                </a:lnTo>
                <a:lnTo>
                  <a:pt x="298832" y="664390"/>
                </a:lnTo>
                <a:lnTo>
                  <a:pt x="336942" y="661418"/>
                </a:lnTo>
                <a:lnTo>
                  <a:pt x="374753" y="652834"/>
                </a:lnTo>
                <a:lnTo>
                  <a:pt x="411673" y="635652"/>
                </a:lnTo>
                <a:lnTo>
                  <a:pt x="447110" y="606888"/>
                </a:lnTo>
                <a:lnTo>
                  <a:pt x="582115" y="606888"/>
                </a:lnTo>
                <a:lnTo>
                  <a:pt x="582115" y="543924"/>
                </a:lnTo>
                <a:lnTo>
                  <a:pt x="308982" y="543924"/>
                </a:lnTo>
                <a:lnTo>
                  <a:pt x="263763" y="538161"/>
                </a:lnTo>
                <a:lnTo>
                  <a:pt x="225166" y="521796"/>
                </a:lnTo>
                <a:lnTo>
                  <a:pt x="193314" y="496216"/>
                </a:lnTo>
                <a:lnTo>
                  <a:pt x="168328" y="462807"/>
                </a:lnTo>
                <a:lnTo>
                  <a:pt x="150330" y="422954"/>
                </a:lnTo>
                <a:lnTo>
                  <a:pt x="139442" y="378045"/>
                </a:lnTo>
                <a:lnTo>
                  <a:pt x="135785" y="329464"/>
                </a:lnTo>
                <a:lnTo>
                  <a:pt x="141128" y="274210"/>
                </a:lnTo>
                <a:lnTo>
                  <a:pt x="156175" y="227618"/>
                </a:lnTo>
                <a:lnTo>
                  <a:pt x="179452" y="189593"/>
                </a:lnTo>
                <a:lnTo>
                  <a:pt x="209484" y="160037"/>
                </a:lnTo>
                <a:lnTo>
                  <a:pt x="244799" y="138854"/>
                </a:lnTo>
                <a:lnTo>
                  <a:pt x="283921" y="125949"/>
                </a:lnTo>
                <a:lnTo>
                  <a:pt x="325378" y="121224"/>
                </a:lnTo>
                <a:lnTo>
                  <a:pt x="582115" y="121224"/>
                </a:lnTo>
                <a:lnTo>
                  <a:pt x="582115" y="69132"/>
                </a:lnTo>
                <a:lnTo>
                  <a:pt x="450233" y="69132"/>
                </a:lnTo>
                <a:lnTo>
                  <a:pt x="415345" y="34850"/>
                </a:lnTo>
                <a:lnTo>
                  <a:pt x="375240" y="13306"/>
                </a:lnTo>
                <a:lnTo>
                  <a:pt x="333807" y="2392"/>
                </a:lnTo>
                <a:lnTo>
                  <a:pt x="294929" y="0"/>
                </a:lnTo>
                <a:close/>
              </a:path>
              <a:path w="582294" h="911860">
                <a:moveTo>
                  <a:pt x="582115" y="121224"/>
                </a:moveTo>
                <a:lnTo>
                  <a:pt x="325378" y="121224"/>
                </a:lnTo>
                <a:lnTo>
                  <a:pt x="360197" y="125645"/>
                </a:lnTo>
                <a:lnTo>
                  <a:pt x="392588" y="137349"/>
                </a:lnTo>
                <a:lnTo>
                  <a:pt x="421612" y="155747"/>
                </a:lnTo>
                <a:lnTo>
                  <a:pt x="446330" y="180249"/>
                </a:lnTo>
                <a:lnTo>
                  <a:pt x="446330" y="484121"/>
                </a:lnTo>
                <a:lnTo>
                  <a:pt x="413478" y="515086"/>
                </a:lnTo>
                <a:lnTo>
                  <a:pt x="381779" y="533241"/>
                </a:lnTo>
                <a:lnTo>
                  <a:pt x="348019" y="541786"/>
                </a:lnTo>
                <a:lnTo>
                  <a:pt x="308982" y="543924"/>
                </a:lnTo>
                <a:lnTo>
                  <a:pt x="582115" y="543924"/>
                </a:lnTo>
                <a:lnTo>
                  <a:pt x="582115" y="121224"/>
                </a:lnTo>
                <a:close/>
              </a:path>
              <a:path w="582294" h="911860">
                <a:moveTo>
                  <a:pt x="582115" y="6219"/>
                </a:moveTo>
                <a:lnTo>
                  <a:pt x="474437" y="6219"/>
                </a:lnTo>
                <a:lnTo>
                  <a:pt x="450233" y="69132"/>
                </a:lnTo>
                <a:lnTo>
                  <a:pt x="582115" y="69132"/>
                </a:lnTo>
                <a:lnTo>
                  <a:pt x="582115" y="6219"/>
                </a:lnTo>
                <a:close/>
              </a:path>
            </a:pathLst>
          </a:custGeom>
          <a:solidFill>
            <a:srgbClr val="5F2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B1C17C5C-215B-7EAB-2CB1-474B7B6E1D27}"/>
              </a:ext>
            </a:extLst>
          </p:cNvPr>
          <p:cNvGrpSpPr/>
          <p:nvPr/>
        </p:nvGrpSpPr>
        <p:grpSpPr>
          <a:xfrm>
            <a:off x="8828293" y="5798699"/>
            <a:ext cx="1464945" cy="1236345"/>
            <a:chOff x="3145950" y="4864160"/>
            <a:chExt cx="1464945" cy="1236345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AB6DC776-67FC-5805-BF82-AC0CF31ECB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8934" y="5226279"/>
              <a:ext cx="121732" cy="178694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936F087-F42C-CEF7-0066-8BD8E121E06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803" y="5226279"/>
              <a:ext cx="121732" cy="178694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EA287F7D-AB73-18DA-5236-B037C3922124}"/>
                </a:ext>
              </a:extLst>
            </p:cNvPr>
            <p:cNvSpPr/>
            <p:nvPr/>
          </p:nvSpPr>
          <p:spPr>
            <a:xfrm>
              <a:off x="3145942" y="4864163"/>
              <a:ext cx="1464945" cy="1236345"/>
            </a:xfrm>
            <a:custGeom>
              <a:avLst/>
              <a:gdLst/>
              <a:ahLst/>
              <a:cxnLst/>
              <a:rect l="l" t="t" r="r" b="b"/>
              <a:pathLst>
                <a:path w="1464945" h="1236345">
                  <a:moveTo>
                    <a:pt x="678929" y="335686"/>
                  </a:moveTo>
                  <a:lnTo>
                    <a:pt x="675843" y="289585"/>
                  </a:lnTo>
                  <a:lnTo>
                    <a:pt x="667169" y="245529"/>
                  </a:lnTo>
                  <a:lnTo>
                    <a:pt x="653211" y="203911"/>
                  </a:lnTo>
                  <a:lnTo>
                    <a:pt x="634276" y="165087"/>
                  </a:lnTo>
                  <a:lnTo>
                    <a:pt x="610654" y="129438"/>
                  </a:lnTo>
                  <a:lnTo>
                    <a:pt x="582650" y="97332"/>
                  </a:lnTo>
                  <a:lnTo>
                    <a:pt x="550557" y="69151"/>
                  </a:lnTo>
                  <a:lnTo>
                    <a:pt x="514692" y="45250"/>
                  </a:lnTo>
                  <a:lnTo>
                    <a:pt x="475348" y="26009"/>
                  </a:lnTo>
                  <a:lnTo>
                    <a:pt x="432816" y="11811"/>
                  </a:lnTo>
                  <a:lnTo>
                    <a:pt x="387413" y="3022"/>
                  </a:lnTo>
                  <a:lnTo>
                    <a:pt x="339432" y="0"/>
                  </a:lnTo>
                  <a:lnTo>
                    <a:pt x="291782" y="2997"/>
                  </a:lnTo>
                  <a:lnTo>
                    <a:pt x="246557" y="11760"/>
                  </a:lnTo>
                  <a:lnTo>
                    <a:pt x="204101" y="25908"/>
                  </a:lnTo>
                  <a:lnTo>
                    <a:pt x="164744" y="45072"/>
                  </a:lnTo>
                  <a:lnTo>
                    <a:pt x="128790" y="68910"/>
                  </a:lnTo>
                  <a:lnTo>
                    <a:pt x="96570" y="97040"/>
                  </a:lnTo>
                  <a:lnTo>
                    <a:pt x="68414" y="129108"/>
                  </a:lnTo>
                  <a:lnTo>
                    <a:pt x="44653" y="164744"/>
                  </a:lnTo>
                  <a:lnTo>
                    <a:pt x="25603" y="203581"/>
                  </a:lnTo>
                  <a:lnTo>
                    <a:pt x="11595" y="245262"/>
                  </a:lnTo>
                  <a:lnTo>
                    <a:pt x="2959" y="289420"/>
                  </a:lnTo>
                  <a:lnTo>
                    <a:pt x="0" y="335686"/>
                  </a:lnTo>
                  <a:lnTo>
                    <a:pt x="1854" y="371741"/>
                  </a:lnTo>
                  <a:lnTo>
                    <a:pt x="54749" y="433679"/>
                  </a:lnTo>
                  <a:lnTo>
                    <a:pt x="103098" y="457301"/>
                  </a:lnTo>
                  <a:lnTo>
                    <a:pt x="152755" y="478002"/>
                  </a:lnTo>
                  <a:lnTo>
                    <a:pt x="203644" y="495782"/>
                  </a:lnTo>
                  <a:lnTo>
                    <a:pt x="177546" y="466166"/>
                  </a:lnTo>
                  <a:lnTo>
                    <a:pt x="157353" y="429704"/>
                  </a:lnTo>
                  <a:lnTo>
                    <a:pt x="144310" y="386257"/>
                  </a:lnTo>
                  <a:lnTo>
                    <a:pt x="139687" y="335686"/>
                  </a:lnTo>
                  <a:lnTo>
                    <a:pt x="145719" y="279082"/>
                  </a:lnTo>
                  <a:lnTo>
                    <a:pt x="162509" y="231711"/>
                  </a:lnTo>
                  <a:lnTo>
                    <a:pt x="188087" y="193382"/>
                  </a:lnTo>
                  <a:lnTo>
                    <a:pt x="220522" y="163906"/>
                  </a:lnTo>
                  <a:lnTo>
                    <a:pt x="257860" y="143090"/>
                  </a:lnTo>
                  <a:lnTo>
                    <a:pt x="298157" y="130746"/>
                  </a:lnTo>
                  <a:lnTo>
                    <a:pt x="339432" y="126669"/>
                  </a:lnTo>
                  <a:lnTo>
                    <a:pt x="381685" y="130746"/>
                  </a:lnTo>
                  <a:lnTo>
                    <a:pt x="422249" y="143090"/>
                  </a:lnTo>
                  <a:lnTo>
                    <a:pt x="459397" y="163906"/>
                  </a:lnTo>
                  <a:lnTo>
                    <a:pt x="491350" y="193382"/>
                  </a:lnTo>
                  <a:lnTo>
                    <a:pt x="516343" y="231711"/>
                  </a:lnTo>
                  <a:lnTo>
                    <a:pt x="532638" y="279082"/>
                  </a:lnTo>
                  <a:lnTo>
                    <a:pt x="538467" y="335686"/>
                  </a:lnTo>
                  <a:lnTo>
                    <a:pt x="532942" y="391198"/>
                  </a:lnTo>
                  <a:lnTo>
                    <a:pt x="517474" y="438150"/>
                  </a:lnTo>
                  <a:lnTo>
                    <a:pt x="493674" y="476643"/>
                  </a:lnTo>
                  <a:lnTo>
                    <a:pt x="463181" y="506768"/>
                  </a:lnTo>
                  <a:lnTo>
                    <a:pt x="427621" y="528650"/>
                  </a:lnTo>
                  <a:lnTo>
                    <a:pt x="388620" y="542366"/>
                  </a:lnTo>
                  <a:lnTo>
                    <a:pt x="438505" y="550849"/>
                  </a:lnTo>
                  <a:lnTo>
                    <a:pt x="488683" y="557733"/>
                  </a:lnTo>
                  <a:lnTo>
                    <a:pt x="539165" y="563143"/>
                  </a:lnTo>
                  <a:lnTo>
                    <a:pt x="589927" y="567258"/>
                  </a:lnTo>
                  <a:lnTo>
                    <a:pt x="621449" y="527215"/>
                  </a:lnTo>
                  <a:lnTo>
                    <a:pt x="646442" y="483171"/>
                  </a:lnTo>
                  <a:lnTo>
                    <a:pt x="664578" y="436003"/>
                  </a:lnTo>
                  <a:lnTo>
                    <a:pt x="675525" y="386549"/>
                  </a:lnTo>
                  <a:lnTo>
                    <a:pt x="678929" y="335686"/>
                  </a:lnTo>
                  <a:close/>
                </a:path>
                <a:path w="1464945" h="1236345">
                  <a:moveTo>
                    <a:pt x="1444396" y="611555"/>
                  </a:moveTo>
                  <a:lnTo>
                    <a:pt x="1408544" y="669836"/>
                  </a:lnTo>
                  <a:lnTo>
                    <a:pt x="1351241" y="753275"/>
                  </a:lnTo>
                  <a:lnTo>
                    <a:pt x="1303985" y="813600"/>
                  </a:lnTo>
                  <a:lnTo>
                    <a:pt x="1266507" y="855560"/>
                  </a:lnTo>
                  <a:lnTo>
                    <a:pt x="1224356" y="898309"/>
                  </a:lnTo>
                  <a:lnTo>
                    <a:pt x="1177569" y="940257"/>
                  </a:lnTo>
                  <a:lnTo>
                    <a:pt x="1098562" y="1000163"/>
                  </a:lnTo>
                  <a:lnTo>
                    <a:pt x="1041006" y="1036510"/>
                  </a:lnTo>
                  <a:lnTo>
                    <a:pt x="980033" y="1068666"/>
                  </a:lnTo>
                  <a:lnTo>
                    <a:pt x="915987" y="1096327"/>
                  </a:lnTo>
                  <a:lnTo>
                    <a:pt x="833513" y="1122972"/>
                  </a:lnTo>
                  <a:lnTo>
                    <a:pt x="784263" y="1134541"/>
                  </a:lnTo>
                  <a:lnTo>
                    <a:pt x="714857" y="1145844"/>
                  </a:lnTo>
                  <a:lnTo>
                    <a:pt x="647293" y="1151356"/>
                  </a:lnTo>
                  <a:lnTo>
                    <a:pt x="613346" y="1151636"/>
                  </a:lnTo>
                  <a:lnTo>
                    <a:pt x="564692" y="1149781"/>
                  </a:lnTo>
                  <a:lnTo>
                    <a:pt x="516166" y="1145197"/>
                  </a:lnTo>
                  <a:lnTo>
                    <a:pt x="467944" y="1137983"/>
                  </a:lnTo>
                  <a:lnTo>
                    <a:pt x="420166" y="1128179"/>
                  </a:lnTo>
                  <a:lnTo>
                    <a:pt x="373011" y="1115885"/>
                  </a:lnTo>
                  <a:lnTo>
                    <a:pt x="331025" y="1102321"/>
                  </a:lnTo>
                  <a:lnTo>
                    <a:pt x="289496" y="1087234"/>
                  </a:lnTo>
                  <a:lnTo>
                    <a:pt x="248551" y="1070533"/>
                  </a:lnTo>
                  <a:lnTo>
                    <a:pt x="208330" y="1052169"/>
                  </a:lnTo>
                  <a:lnTo>
                    <a:pt x="146723" y="1021080"/>
                  </a:lnTo>
                  <a:lnTo>
                    <a:pt x="186982" y="1056894"/>
                  </a:lnTo>
                  <a:lnTo>
                    <a:pt x="246291" y="1103096"/>
                  </a:lnTo>
                  <a:lnTo>
                    <a:pt x="284937" y="1128014"/>
                  </a:lnTo>
                  <a:lnTo>
                    <a:pt x="330568" y="1153337"/>
                  </a:lnTo>
                  <a:lnTo>
                    <a:pt x="382663" y="1177658"/>
                  </a:lnTo>
                  <a:lnTo>
                    <a:pt x="441198" y="1199489"/>
                  </a:lnTo>
                  <a:lnTo>
                    <a:pt x="505536" y="1216939"/>
                  </a:lnTo>
                  <a:lnTo>
                    <a:pt x="575132" y="1229448"/>
                  </a:lnTo>
                  <a:lnTo>
                    <a:pt x="648258" y="1235697"/>
                  </a:lnTo>
                  <a:lnTo>
                    <a:pt x="686219" y="1236040"/>
                  </a:lnTo>
                  <a:lnTo>
                    <a:pt x="724027" y="1234211"/>
                  </a:lnTo>
                  <a:lnTo>
                    <a:pt x="780072" y="1228077"/>
                  </a:lnTo>
                  <a:lnTo>
                    <a:pt x="858380" y="1213091"/>
                  </a:lnTo>
                  <a:lnTo>
                    <a:pt x="915365" y="1196708"/>
                  </a:lnTo>
                  <a:lnTo>
                    <a:pt x="951915" y="1183132"/>
                  </a:lnTo>
                  <a:lnTo>
                    <a:pt x="987818" y="1167955"/>
                  </a:lnTo>
                  <a:lnTo>
                    <a:pt x="1023010" y="1151026"/>
                  </a:lnTo>
                  <a:lnTo>
                    <a:pt x="1057402" y="1132205"/>
                  </a:lnTo>
                  <a:lnTo>
                    <a:pt x="1136764" y="1080135"/>
                  </a:lnTo>
                  <a:lnTo>
                    <a:pt x="1193647" y="1033259"/>
                  </a:lnTo>
                  <a:lnTo>
                    <a:pt x="1232154" y="996213"/>
                  </a:lnTo>
                  <a:lnTo>
                    <a:pt x="1266964" y="957973"/>
                  </a:lnTo>
                  <a:lnTo>
                    <a:pt x="1307249" y="906348"/>
                  </a:lnTo>
                  <a:lnTo>
                    <a:pt x="1349209" y="843127"/>
                  </a:lnTo>
                  <a:lnTo>
                    <a:pt x="1375752" y="795731"/>
                  </a:lnTo>
                  <a:lnTo>
                    <a:pt x="1405953" y="731380"/>
                  </a:lnTo>
                  <a:lnTo>
                    <a:pt x="1425727" y="677608"/>
                  </a:lnTo>
                  <a:lnTo>
                    <a:pt x="1444396" y="611555"/>
                  </a:lnTo>
                  <a:close/>
                </a:path>
                <a:path w="1464945" h="1236345">
                  <a:moveTo>
                    <a:pt x="1464691" y="335686"/>
                  </a:moveTo>
                  <a:lnTo>
                    <a:pt x="1461770" y="289585"/>
                  </a:lnTo>
                  <a:lnTo>
                    <a:pt x="1453210" y="245529"/>
                  </a:lnTo>
                  <a:lnTo>
                    <a:pt x="1439316" y="203911"/>
                  </a:lnTo>
                  <a:lnTo>
                    <a:pt x="1420418" y="165087"/>
                  </a:lnTo>
                  <a:lnTo>
                    <a:pt x="1396809" y="129438"/>
                  </a:lnTo>
                  <a:lnTo>
                    <a:pt x="1368806" y="97332"/>
                  </a:lnTo>
                  <a:lnTo>
                    <a:pt x="1336725" y="69151"/>
                  </a:lnTo>
                  <a:lnTo>
                    <a:pt x="1300886" y="45250"/>
                  </a:lnTo>
                  <a:lnTo>
                    <a:pt x="1261579" y="26009"/>
                  </a:lnTo>
                  <a:lnTo>
                    <a:pt x="1219123" y="11811"/>
                  </a:lnTo>
                  <a:lnTo>
                    <a:pt x="1173848" y="3022"/>
                  </a:lnTo>
                  <a:lnTo>
                    <a:pt x="1126045" y="0"/>
                  </a:lnTo>
                  <a:lnTo>
                    <a:pt x="1078369" y="2997"/>
                  </a:lnTo>
                  <a:lnTo>
                    <a:pt x="1033106" y="11760"/>
                  </a:lnTo>
                  <a:lnTo>
                    <a:pt x="990600" y="25908"/>
                  </a:lnTo>
                  <a:lnTo>
                    <a:pt x="951141" y="45072"/>
                  </a:lnTo>
                  <a:lnTo>
                    <a:pt x="915098" y="68910"/>
                  </a:lnTo>
                  <a:lnTo>
                    <a:pt x="882789" y="97040"/>
                  </a:lnTo>
                  <a:lnTo>
                    <a:pt x="854544" y="129108"/>
                  </a:lnTo>
                  <a:lnTo>
                    <a:pt x="830681" y="164744"/>
                  </a:lnTo>
                  <a:lnTo>
                    <a:pt x="811555" y="203581"/>
                  </a:lnTo>
                  <a:lnTo>
                    <a:pt x="797483" y="245262"/>
                  </a:lnTo>
                  <a:lnTo>
                    <a:pt x="788797" y="289420"/>
                  </a:lnTo>
                  <a:lnTo>
                    <a:pt x="785825" y="335686"/>
                  </a:lnTo>
                  <a:lnTo>
                    <a:pt x="789228" y="386473"/>
                  </a:lnTo>
                  <a:lnTo>
                    <a:pt x="800163" y="435775"/>
                  </a:lnTo>
                  <a:lnTo>
                    <a:pt x="818273" y="482841"/>
                  </a:lnTo>
                  <a:lnTo>
                    <a:pt x="843254" y="526910"/>
                  </a:lnTo>
                  <a:lnTo>
                    <a:pt x="874776" y="567258"/>
                  </a:lnTo>
                  <a:lnTo>
                    <a:pt x="925068" y="563029"/>
                  </a:lnTo>
                  <a:lnTo>
                    <a:pt x="975233" y="557339"/>
                  </a:lnTo>
                  <a:lnTo>
                    <a:pt x="1025093" y="550189"/>
                  </a:lnTo>
                  <a:lnTo>
                    <a:pt x="1074508" y="541591"/>
                  </a:lnTo>
                  <a:lnTo>
                    <a:pt x="1036116" y="527545"/>
                  </a:lnTo>
                  <a:lnTo>
                    <a:pt x="1000861" y="505536"/>
                  </a:lnTo>
                  <a:lnTo>
                    <a:pt x="970470" y="475475"/>
                  </a:lnTo>
                  <a:lnTo>
                    <a:pt x="946632" y="437324"/>
                  </a:lnTo>
                  <a:lnTo>
                    <a:pt x="931087" y="391007"/>
                  </a:lnTo>
                  <a:lnTo>
                    <a:pt x="925525" y="336461"/>
                  </a:lnTo>
                  <a:lnTo>
                    <a:pt x="931545" y="279857"/>
                  </a:lnTo>
                  <a:lnTo>
                    <a:pt x="948334" y="232498"/>
                  </a:lnTo>
                  <a:lnTo>
                    <a:pt x="973912" y="194170"/>
                  </a:lnTo>
                  <a:lnTo>
                    <a:pt x="1006360" y="164693"/>
                  </a:lnTo>
                  <a:lnTo>
                    <a:pt x="1043698" y="143865"/>
                  </a:lnTo>
                  <a:lnTo>
                    <a:pt x="1083983" y="131521"/>
                  </a:lnTo>
                  <a:lnTo>
                    <a:pt x="1125258" y="127444"/>
                  </a:lnTo>
                  <a:lnTo>
                    <a:pt x="1167231" y="131521"/>
                  </a:lnTo>
                  <a:lnTo>
                    <a:pt x="1207693" y="143865"/>
                  </a:lnTo>
                  <a:lnTo>
                    <a:pt x="1244841" y="164693"/>
                  </a:lnTo>
                  <a:lnTo>
                    <a:pt x="1276870" y="194170"/>
                  </a:lnTo>
                  <a:lnTo>
                    <a:pt x="1301978" y="232498"/>
                  </a:lnTo>
                  <a:lnTo>
                    <a:pt x="1318361" y="279857"/>
                  </a:lnTo>
                  <a:lnTo>
                    <a:pt x="1324229" y="336461"/>
                  </a:lnTo>
                  <a:lnTo>
                    <a:pt x="1320012" y="385559"/>
                  </a:lnTo>
                  <a:lnTo>
                    <a:pt x="1308049" y="427964"/>
                  </a:lnTo>
                  <a:lnTo>
                    <a:pt x="1289367" y="463664"/>
                  </a:lnTo>
                  <a:lnTo>
                    <a:pt x="1264945" y="492671"/>
                  </a:lnTo>
                  <a:lnTo>
                    <a:pt x="1315262" y="474878"/>
                  </a:lnTo>
                  <a:lnTo>
                    <a:pt x="1364335" y="454101"/>
                  </a:lnTo>
                  <a:lnTo>
                    <a:pt x="1412087" y="430276"/>
                  </a:lnTo>
                  <a:lnTo>
                    <a:pt x="1458442" y="403326"/>
                  </a:lnTo>
                  <a:lnTo>
                    <a:pt x="1463040" y="369506"/>
                  </a:lnTo>
                  <a:lnTo>
                    <a:pt x="1464691" y="335686"/>
                  </a:lnTo>
                  <a:close/>
                </a:path>
              </a:pathLst>
            </a:custGeom>
            <a:solidFill>
              <a:srgbClr val="5F2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6">
            <a:extLst>
              <a:ext uri="{FF2B5EF4-FFF2-40B4-BE49-F238E27FC236}">
                <a16:creationId xmlns:a16="http://schemas.microsoft.com/office/drawing/2014/main" id="{489CB82C-A3B8-00F9-D601-0E6A81FB2F03}"/>
              </a:ext>
            </a:extLst>
          </p:cNvPr>
          <p:cNvSpPr/>
          <p:nvPr/>
        </p:nvSpPr>
        <p:spPr>
          <a:xfrm>
            <a:off x="10389631" y="5532715"/>
            <a:ext cx="583565" cy="909955"/>
          </a:xfrm>
          <a:custGeom>
            <a:avLst/>
            <a:gdLst/>
            <a:ahLst/>
            <a:cxnLst/>
            <a:rect l="l" t="t" r="r" b="b"/>
            <a:pathLst>
              <a:path w="583564" h="909954">
                <a:moveTo>
                  <a:pt x="295775" y="246337"/>
                </a:moveTo>
                <a:lnTo>
                  <a:pt x="253371" y="250142"/>
                </a:lnTo>
                <a:lnTo>
                  <a:pt x="212497" y="260096"/>
                </a:lnTo>
                <a:lnTo>
                  <a:pt x="173679" y="275910"/>
                </a:lnTo>
                <a:lnTo>
                  <a:pt x="137439" y="297297"/>
                </a:lnTo>
                <a:lnTo>
                  <a:pt x="104303" y="323970"/>
                </a:lnTo>
                <a:lnTo>
                  <a:pt x="74794" y="355641"/>
                </a:lnTo>
                <a:lnTo>
                  <a:pt x="49436" y="392023"/>
                </a:lnTo>
                <a:lnTo>
                  <a:pt x="28753" y="432828"/>
                </a:lnTo>
                <a:lnTo>
                  <a:pt x="13270" y="477770"/>
                </a:lnTo>
                <a:lnTo>
                  <a:pt x="3511" y="526560"/>
                </a:lnTo>
                <a:lnTo>
                  <a:pt x="0" y="578911"/>
                </a:lnTo>
                <a:lnTo>
                  <a:pt x="3003" y="626264"/>
                </a:lnTo>
                <a:lnTo>
                  <a:pt x="11800" y="672088"/>
                </a:lnTo>
                <a:lnTo>
                  <a:pt x="26071" y="715741"/>
                </a:lnTo>
                <a:lnTo>
                  <a:pt x="45496" y="756583"/>
                </a:lnTo>
                <a:lnTo>
                  <a:pt x="69755" y="793973"/>
                </a:lnTo>
                <a:lnTo>
                  <a:pt x="98527" y="827271"/>
                </a:lnTo>
                <a:lnTo>
                  <a:pt x="131494" y="855836"/>
                </a:lnTo>
                <a:lnTo>
                  <a:pt x="168334" y="879027"/>
                </a:lnTo>
                <a:lnTo>
                  <a:pt x="208728" y="896203"/>
                </a:lnTo>
                <a:lnTo>
                  <a:pt x="252356" y="906724"/>
                </a:lnTo>
                <a:lnTo>
                  <a:pt x="298898" y="909950"/>
                </a:lnTo>
                <a:lnTo>
                  <a:pt x="342752" y="906201"/>
                </a:lnTo>
                <a:lnTo>
                  <a:pt x="385301" y="894510"/>
                </a:lnTo>
                <a:lnTo>
                  <a:pt x="426386" y="870724"/>
                </a:lnTo>
                <a:lnTo>
                  <a:pt x="465848" y="830690"/>
                </a:lnTo>
                <a:lnTo>
                  <a:pt x="582961" y="830690"/>
                </a:lnTo>
                <a:lnTo>
                  <a:pt x="582961" y="787928"/>
                </a:lnTo>
                <a:lnTo>
                  <a:pt x="309828" y="787928"/>
                </a:lnTo>
                <a:lnTo>
                  <a:pt x="264605" y="782294"/>
                </a:lnTo>
                <a:lnTo>
                  <a:pt x="225999" y="766263"/>
                </a:lnTo>
                <a:lnTo>
                  <a:pt x="194134" y="741139"/>
                </a:lnTo>
                <a:lnTo>
                  <a:pt x="169134" y="708226"/>
                </a:lnTo>
                <a:lnTo>
                  <a:pt x="151123" y="668829"/>
                </a:lnTo>
                <a:lnTo>
                  <a:pt x="140226" y="624252"/>
                </a:lnTo>
                <a:lnTo>
                  <a:pt x="136566" y="575801"/>
                </a:lnTo>
                <a:lnTo>
                  <a:pt x="141909" y="520547"/>
                </a:lnTo>
                <a:lnTo>
                  <a:pt x="156957" y="473955"/>
                </a:lnTo>
                <a:lnTo>
                  <a:pt x="180238" y="435930"/>
                </a:lnTo>
                <a:lnTo>
                  <a:pt x="210277" y="406374"/>
                </a:lnTo>
                <a:lnTo>
                  <a:pt x="245603" y="385191"/>
                </a:lnTo>
                <a:lnTo>
                  <a:pt x="284743" y="372286"/>
                </a:lnTo>
                <a:lnTo>
                  <a:pt x="326224" y="367561"/>
                </a:lnTo>
                <a:lnTo>
                  <a:pt x="582961" y="367561"/>
                </a:lnTo>
                <a:lnTo>
                  <a:pt x="582961" y="292144"/>
                </a:lnTo>
                <a:lnTo>
                  <a:pt x="445614" y="292144"/>
                </a:lnTo>
                <a:lnTo>
                  <a:pt x="409566" y="268067"/>
                </a:lnTo>
                <a:lnTo>
                  <a:pt x="371548" y="253812"/>
                </a:lnTo>
                <a:lnTo>
                  <a:pt x="333103" y="247271"/>
                </a:lnTo>
                <a:lnTo>
                  <a:pt x="295775" y="246337"/>
                </a:lnTo>
                <a:close/>
              </a:path>
              <a:path w="583564" h="909954">
                <a:moveTo>
                  <a:pt x="582961" y="830690"/>
                </a:moveTo>
                <a:lnTo>
                  <a:pt x="465848" y="830690"/>
                </a:lnTo>
                <a:lnTo>
                  <a:pt x="481463" y="899849"/>
                </a:lnTo>
                <a:lnTo>
                  <a:pt x="582961" y="899849"/>
                </a:lnTo>
                <a:lnTo>
                  <a:pt x="582961" y="830690"/>
                </a:lnTo>
                <a:close/>
              </a:path>
              <a:path w="583564" h="909954">
                <a:moveTo>
                  <a:pt x="582961" y="367561"/>
                </a:moveTo>
                <a:lnTo>
                  <a:pt x="326224" y="367561"/>
                </a:lnTo>
                <a:lnTo>
                  <a:pt x="358490" y="370002"/>
                </a:lnTo>
                <a:lnTo>
                  <a:pt x="389603" y="377175"/>
                </a:lnTo>
                <a:lnTo>
                  <a:pt x="419265" y="388854"/>
                </a:lnTo>
                <a:lnTo>
                  <a:pt x="447175" y="404816"/>
                </a:lnTo>
                <a:lnTo>
                  <a:pt x="447175" y="712576"/>
                </a:lnTo>
                <a:lnTo>
                  <a:pt x="419228" y="750235"/>
                </a:lnTo>
                <a:lnTo>
                  <a:pt x="386968" y="773261"/>
                </a:lnTo>
                <a:lnTo>
                  <a:pt x="350475" y="784783"/>
                </a:lnTo>
                <a:lnTo>
                  <a:pt x="309828" y="787928"/>
                </a:lnTo>
                <a:lnTo>
                  <a:pt x="582961" y="787928"/>
                </a:lnTo>
                <a:lnTo>
                  <a:pt x="582961" y="367561"/>
                </a:lnTo>
                <a:close/>
              </a:path>
              <a:path w="583564" h="909954">
                <a:moveTo>
                  <a:pt x="582961" y="0"/>
                </a:moveTo>
                <a:lnTo>
                  <a:pt x="445614" y="0"/>
                </a:lnTo>
                <a:lnTo>
                  <a:pt x="445614" y="292144"/>
                </a:lnTo>
                <a:lnTo>
                  <a:pt x="582961" y="292144"/>
                </a:lnTo>
                <a:lnTo>
                  <a:pt x="582961" y="0"/>
                </a:lnTo>
                <a:close/>
              </a:path>
            </a:pathLst>
          </a:custGeom>
          <a:solidFill>
            <a:srgbClr val="5F23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29883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8AC85-1AF7-0EC9-19BE-8B8D10C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1F89-EC71-1FE2-9874-CB0A6254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05446"/>
            <a:ext cx="13689011" cy="1097280"/>
          </a:xfrm>
        </p:spPr>
        <p:txBody>
          <a:bodyPr/>
          <a:lstStyle/>
          <a:p>
            <a:r>
              <a:rPr lang="en-US" dirty="0"/>
              <a:t>Corrective glasses/contact lenses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DFA97-D918-2239-86E7-3250C3E88E74}"/>
              </a:ext>
            </a:extLst>
          </p:cNvPr>
          <p:cNvSpPr txBox="1"/>
          <p:nvPr/>
        </p:nvSpPr>
        <p:spPr>
          <a:xfrm>
            <a:off x="470694" y="1770127"/>
            <a:ext cx="95358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Employer can refund the cost of glasses/ contact lenses up to 250 PLN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 purchaser indicated on invoice should be: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Luxoft Poland sp. z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o.o.</a:t>
            </a: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280 Krakowska Street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32-080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Zabierzów</a:t>
            </a: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NIP 6762423185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Luxoft does not refund: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medical examination costs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sunglasses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 invoice must indicate that the glasses are for you only!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More information can be found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2"/>
              </a:rPr>
              <a:t>here</a:t>
            </a: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56322A8-79D9-EB3A-AD70-8DFCF19C2BE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5027" y="1770127"/>
            <a:ext cx="5671457" cy="41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0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8AB4-4FEC-6319-9D76-8822B32C5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5703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9784-D09C-970B-3EFB-A73F5865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5B6F-7EE6-A13F-3927-7211A08F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885497"/>
            <a:ext cx="13689011" cy="1097280"/>
          </a:xfrm>
        </p:spPr>
        <p:txBody>
          <a:bodyPr/>
          <a:lstStyle/>
          <a:p>
            <a:r>
              <a:rPr lang="en-US" dirty="0" err="1"/>
              <a:t>aGENDA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E925C-945C-4ECD-06C0-13B46397EF66}"/>
              </a:ext>
            </a:extLst>
          </p:cNvPr>
          <p:cNvSpPr txBox="1"/>
          <p:nvPr/>
        </p:nvSpPr>
        <p:spPr>
          <a:xfrm>
            <a:off x="470694" y="1764740"/>
            <a:ext cx="721249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Benefits and Special Offer for </a:t>
            </a: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Luxofters</a:t>
            </a:r>
            <a:b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</a:b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Documents needed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How to order and manage benefits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 basic information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Travel Insurance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SILVER, GOLD and Additional packages with </a:t>
            </a: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101B1-81DF-8555-E6BE-35E8CC03B0FE}"/>
              </a:ext>
            </a:extLst>
          </p:cNvPr>
          <p:cNvSpPr txBox="1"/>
          <p:nvPr/>
        </p:nvSpPr>
        <p:spPr>
          <a:xfrm>
            <a:off x="7955223" y="1642076"/>
            <a:ext cx="593244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basic information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prices</a:t>
            </a:r>
          </a:p>
          <a:p>
            <a:pPr algn="l">
              <a:spcAft>
                <a:spcPts val="600"/>
              </a:spcAft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UNUM Life Insurance</a:t>
            </a:r>
          </a:p>
          <a:p>
            <a:pPr algn="l">
              <a:spcAft>
                <a:spcPts val="600"/>
              </a:spcAft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 leasing program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Worklife balance and wellbeing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Corrective glasses/contact lenses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577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94" y="882403"/>
            <a:ext cx="13689011" cy="1097280"/>
          </a:xfrm>
        </p:spPr>
        <p:txBody>
          <a:bodyPr/>
          <a:lstStyle/>
          <a:p>
            <a:r>
              <a:rPr lang="en-US" dirty="0"/>
              <a:t>BENEFITS AND SPECIAL OFFER FOR LUXOFTERS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6D2DE2-5E80-2DE5-D3C6-692B8E761924}"/>
              </a:ext>
            </a:extLst>
          </p:cNvPr>
          <p:cNvSpPr/>
          <p:nvPr/>
        </p:nvSpPr>
        <p:spPr>
          <a:xfrm>
            <a:off x="290277" y="2061254"/>
            <a:ext cx="3279228" cy="4712304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u="sng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 Benefits</a:t>
            </a:r>
            <a:endParaRPr lang="en-US" sz="1600" u="sng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LuxMed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Insurance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 Private Health with Travel Insurance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MyBenefit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program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Multicafeteria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/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MultiSport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card/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MultiLife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Corrective glasses/Contact lenses reimbursement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- up to 250PLN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 Insurance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UNUM Life Insurance</a:t>
            </a:r>
          </a:p>
          <a:p>
            <a:pPr algn="ctr"/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ctr"/>
            <a:endParaRPr lang="en-US" sz="1600" dirty="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152BB7-422A-2A1F-D163-BE8678ACA599}"/>
              </a:ext>
            </a:extLst>
          </p:cNvPr>
          <p:cNvSpPr/>
          <p:nvPr/>
        </p:nvSpPr>
        <p:spPr>
          <a:xfrm>
            <a:off x="10866985" y="2057584"/>
            <a:ext cx="3279228" cy="4712304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Professional development</a:t>
            </a:r>
          </a:p>
          <a:p>
            <a:endParaRPr lang="en-US" sz="1600" u="sng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Self-learning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Global relocation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Internal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Development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Managerial targeted training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BRIDGE Mentoring Program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B32ACF-577C-5EAC-CC4F-DACF231D14AD}"/>
              </a:ext>
            </a:extLst>
          </p:cNvPr>
          <p:cNvSpPr/>
          <p:nvPr/>
        </p:nvSpPr>
        <p:spPr>
          <a:xfrm>
            <a:off x="7337904" y="2057584"/>
            <a:ext cx="3279228" cy="4712304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Work-life balance and wellbeing</a:t>
            </a:r>
          </a:p>
          <a:p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7"/>
              </a:rPr>
              <a:t>LuxGood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7"/>
              </a:rPr>
              <a:t> program 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wellbeing program with plenty events and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8"/>
              </a:rPr>
              <a:t>Employee Assistance Program</a:t>
            </a: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Support for relocated Employees 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One Team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Diversity and inclusion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E3A7F-D3EE-E0C0-DA31-03AE27FC34A1}"/>
              </a:ext>
            </a:extLst>
          </p:cNvPr>
          <p:cNvSpPr/>
          <p:nvPr/>
        </p:nvSpPr>
        <p:spPr>
          <a:xfrm>
            <a:off x="3825447" y="2057584"/>
            <a:ext cx="3279228" cy="4712304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Special Offers</a:t>
            </a:r>
          </a:p>
          <a:p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9"/>
              </a:rPr>
              <a:t>Car leasing offer for Luxoft Employees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(from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Masterlease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10"/>
              </a:rPr>
              <a:t>Private Hospital Insurance </a:t>
            </a:r>
            <a:r>
              <a:rPr lang="en-US" sz="16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11" name="object 28">
            <a:extLst>
              <a:ext uri="{FF2B5EF4-FFF2-40B4-BE49-F238E27FC236}">
                <a16:creationId xmlns:a16="http://schemas.microsoft.com/office/drawing/2014/main" id="{6C24445D-37F9-2CAA-7E94-B64CAF3E886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1133" y="7206952"/>
            <a:ext cx="1924596" cy="625350"/>
          </a:xfrm>
          <a:prstGeom prst="rect">
            <a:avLst/>
          </a:prstGeom>
        </p:spPr>
      </p:pic>
      <p:pic>
        <p:nvPicPr>
          <p:cNvPr id="12" name="object 22">
            <a:extLst>
              <a:ext uri="{FF2B5EF4-FFF2-40B4-BE49-F238E27FC236}">
                <a16:creationId xmlns:a16="http://schemas.microsoft.com/office/drawing/2014/main" id="{B450E6E0-C4D1-E816-BD72-0AE9D2BFEEE8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397342" y="7213689"/>
            <a:ext cx="2535626" cy="633910"/>
          </a:xfrm>
          <a:prstGeom prst="rect">
            <a:avLst/>
          </a:prstGeom>
        </p:spPr>
      </p:pic>
      <p:pic>
        <p:nvPicPr>
          <p:cNvPr id="13" name="object 21">
            <a:extLst>
              <a:ext uri="{FF2B5EF4-FFF2-40B4-BE49-F238E27FC236}">
                <a16:creationId xmlns:a16="http://schemas.microsoft.com/office/drawing/2014/main" id="{D5319D2C-0938-0272-6D01-26BD18A747C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74581" y="7219506"/>
            <a:ext cx="1928569" cy="612796"/>
          </a:xfrm>
          <a:prstGeom prst="rect">
            <a:avLst/>
          </a:prstGeom>
        </p:spPr>
      </p:pic>
      <p:grpSp>
        <p:nvGrpSpPr>
          <p:cNvPr id="14" name="object 29">
            <a:extLst>
              <a:ext uri="{FF2B5EF4-FFF2-40B4-BE49-F238E27FC236}">
                <a16:creationId xmlns:a16="http://schemas.microsoft.com/office/drawing/2014/main" id="{52786076-AE9F-8B02-6F17-833BE26AE599}"/>
              </a:ext>
            </a:extLst>
          </p:cNvPr>
          <p:cNvGrpSpPr/>
          <p:nvPr/>
        </p:nvGrpSpPr>
        <p:grpSpPr>
          <a:xfrm>
            <a:off x="7162807" y="7222172"/>
            <a:ext cx="2679205" cy="633911"/>
            <a:chOff x="8522344" y="5978652"/>
            <a:chExt cx="3489960" cy="1106805"/>
          </a:xfrm>
        </p:grpSpPr>
        <p:pic>
          <p:nvPicPr>
            <p:cNvPr id="15" name="object 30">
              <a:extLst>
                <a:ext uri="{FF2B5EF4-FFF2-40B4-BE49-F238E27FC236}">
                  <a16:creationId xmlns:a16="http://schemas.microsoft.com/office/drawing/2014/main" id="{827BFC00-9509-A7E1-5722-396BF59C176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22344" y="5978652"/>
              <a:ext cx="1988683" cy="1106424"/>
            </a:xfrm>
            <a:prstGeom prst="rect">
              <a:avLst/>
            </a:prstGeom>
          </p:spPr>
        </p:pic>
        <p:pic>
          <p:nvPicPr>
            <p:cNvPr id="16" name="object 31">
              <a:extLst>
                <a:ext uri="{FF2B5EF4-FFF2-40B4-BE49-F238E27FC236}">
                  <a16:creationId xmlns:a16="http://schemas.microsoft.com/office/drawing/2014/main" id="{CD100A82-A509-CC2B-DC10-5ACB4BB333E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15955" y="6167628"/>
              <a:ext cx="1696211" cy="609600"/>
            </a:xfrm>
            <a:prstGeom prst="rect">
              <a:avLst/>
            </a:prstGeom>
          </p:spPr>
        </p:pic>
      </p:grpSp>
      <p:grpSp>
        <p:nvGrpSpPr>
          <p:cNvPr id="17" name="object 23">
            <a:extLst>
              <a:ext uri="{FF2B5EF4-FFF2-40B4-BE49-F238E27FC236}">
                <a16:creationId xmlns:a16="http://schemas.microsoft.com/office/drawing/2014/main" id="{DB52E126-71D9-3654-D41F-10C637B11914}"/>
              </a:ext>
            </a:extLst>
          </p:cNvPr>
          <p:cNvGrpSpPr/>
          <p:nvPr/>
        </p:nvGrpSpPr>
        <p:grpSpPr>
          <a:xfrm>
            <a:off x="9982262" y="7329666"/>
            <a:ext cx="855980" cy="401955"/>
            <a:chOff x="12236222" y="6285106"/>
            <a:chExt cx="855980" cy="401955"/>
          </a:xfrm>
        </p:grpSpPr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BBE0B2A5-BCAF-B2B8-3A65-67A8350C4068}"/>
                </a:ext>
              </a:extLst>
            </p:cNvPr>
            <p:cNvSpPr/>
            <p:nvPr/>
          </p:nvSpPr>
          <p:spPr>
            <a:xfrm>
              <a:off x="12876898" y="6349278"/>
              <a:ext cx="215265" cy="337820"/>
            </a:xfrm>
            <a:custGeom>
              <a:avLst/>
              <a:gdLst/>
              <a:ahLst/>
              <a:cxnLst/>
              <a:rect l="l" t="t" r="r" b="b"/>
              <a:pathLst>
                <a:path w="215265" h="337820">
                  <a:moveTo>
                    <a:pt x="34032" y="262973"/>
                  </a:moveTo>
                  <a:lnTo>
                    <a:pt x="7504" y="295486"/>
                  </a:lnTo>
                  <a:lnTo>
                    <a:pt x="28817" y="313823"/>
                  </a:lnTo>
                  <a:lnTo>
                    <a:pt x="53433" y="326954"/>
                  </a:lnTo>
                  <a:lnTo>
                    <a:pt x="80109" y="334853"/>
                  </a:lnTo>
                  <a:lnTo>
                    <a:pt x="107605" y="337492"/>
                  </a:lnTo>
                  <a:lnTo>
                    <a:pt x="147771" y="331522"/>
                  </a:lnTo>
                  <a:lnTo>
                    <a:pt x="182157" y="313467"/>
                  </a:lnTo>
                  <a:lnTo>
                    <a:pt x="197059" y="294623"/>
                  </a:lnTo>
                  <a:lnTo>
                    <a:pt x="106161" y="294623"/>
                  </a:lnTo>
                  <a:lnTo>
                    <a:pt x="85962" y="292510"/>
                  </a:lnTo>
                  <a:lnTo>
                    <a:pt x="66850" y="286350"/>
                  </a:lnTo>
                  <a:lnTo>
                    <a:pt x="49361" y="276415"/>
                  </a:lnTo>
                  <a:lnTo>
                    <a:pt x="34032" y="262973"/>
                  </a:lnTo>
                  <a:close/>
                </a:path>
                <a:path w="215265" h="337820">
                  <a:moveTo>
                    <a:pt x="215185" y="224705"/>
                  </a:moveTo>
                  <a:lnTo>
                    <a:pt x="165279" y="224705"/>
                  </a:lnTo>
                  <a:lnTo>
                    <a:pt x="165225" y="240243"/>
                  </a:lnTo>
                  <a:lnTo>
                    <a:pt x="160381" y="266057"/>
                  </a:lnTo>
                  <a:lnTo>
                    <a:pt x="147292" y="283042"/>
                  </a:lnTo>
                  <a:lnTo>
                    <a:pt x="128417" y="292150"/>
                  </a:lnTo>
                  <a:lnTo>
                    <a:pt x="106161" y="294623"/>
                  </a:lnTo>
                  <a:lnTo>
                    <a:pt x="197059" y="294623"/>
                  </a:lnTo>
                  <a:lnTo>
                    <a:pt x="206161" y="283113"/>
                  </a:lnTo>
                  <a:lnTo>
                    <a:pt x="215185" y="240243"/>
                  </a:lnTo>
                  <a:lnTo>
                    <a:pt x="215185" y="224705"/>
                  </a:lnTo>
                  <a:close/>
                </a:path>
                <a:path w="215265" h="337820">
                  <a:moveTo>
                    <a:pt x="109023" y="0"/>
                  </a:moveTo>
                  <a:lnTo>
                    <a:pt x="67413" y="9292"/>
                  </a:lnTo>
                  <a:lnTo>
                    <a:pt x="32667" y="34419"/>
                  </a:lnTo>
                  <a:lnTo>
                    <a:pt x="8843" y="73192"/>
                  </a:lnTo>
                  <a:lnTo>
                    <a:pt x="0" y="123426"/>
                  </a:lnTo>
                  <a:lnTo>
                    <a:pt x="8135" y="170136"/>
                  </a:lnTo>
                  <a:lnTo>
                    <a:pt x="30899" y="209423"/>
                  </a:lnTo>
                  <a:lnTo>
                    <a:pt x="65831" y="236354"/>
                  </a:lnTo>
                  <a:lnTo>
                    <a:pt x="110466" y="245996"/>
                  </a:lnTo>
                  <a:lnTo>
                    <a:pt x="124554" y="244895"/>
                  </a:lnTo>
                  <a:lnTo>
                    <a:pt x="138531" y="241717"/>
                  </a:lnTo>
                  <a:lnTo>
                    <a:pt x="152179" y="235355"/>
                  </a:lnTo>
                  <a:lnTo>
                    <a:pt x="165279" y="224705"/>
                  </a:lnTo>
                  <a:lnTo>
                    <a:pt x="215185" y="224705"/>
                  </a:lnTo>
                  <a:lnTo>
                    <a:pt x="215185" y="201392"/>
                  </a:lnTo>
                  <a:lnTo>
                    <a:pt x="114218" y="201392"/>
                  </a:lnTo>
                  <a:lnTo>
                    <a:pt x="86570" y="195054"/>
                  </a:lnTo>
                  <a:lnTo>
                    <a:pt x="66522" y="177873"/>
                  </a:lnTo>
                  <a:lnTo>
                    <a:pt x="54316" y="152601"/>
                  </a:lnTo>
                  <a:lnTo>
                    <a:pt x="50194" y="121986"/>
                  </a:lnTo>
                  <a:lnTo>
                    <a:pt x="56034" y="88291"/>
                  </a:lnTo>
                  <a:lnTo>
                    <a:pt x="71608" y="64337"/>
                  </a:lnTo>
                  <a:lnTo>
                    <a:pt x="93997" y="49931"/>
                  </a:lnTo>
                  <a:lnTo>
                    <a:pt x="120279" y="44884"/>
                  </a:lnTo>
                  <a:lnTo>
                    <a:pt x="215184" y="44884"/>
                  </a:lnTo>
                  <a:lnTo>
                    <a:pt x="215184" y="25596"/>
                  </a:lnTo>
                  <a:lnTo>
                    <a:pt x="166433" y="25596"/>
                  </a:lnTo>
                  <a:lnTo>
                    <a:pt x="153536" y="12903"/>
                  </a:lnTo>
                  <a:lnTo>
                    <a:pt x="138711" y="4926"/>
                  </a:lnTo>
                  <a:lnTo>
                    <a:pt x="123394" y="885"/>
                  </a:lnTo>
                  <a:lnTo>
                    <a:pt x="109023" y="0"/>
                  </a:lnTo>
                  <a:close/>
                </a:path>
                <a:path w="215265" h="337820">
                  <a:moveTo>
                    <a:pt x="215184" y="44884"/>
                  </a:moveTo>
                  <a:lnTo>
                    <a:pt x="120279" y="44884"/>
                  </a:lnTo>
                  <a:lnTo>
                    <a:pt x="133150" y="46521"/>
                  </a:lnTo>
                  <a:lnTo>
                    <a:pt x="145124" y="50854"/>
                  </a:lnTo>
                  <a:lnTo>
                    <a:pt x="155853" y="57666"/>
                  </a:lnTo>
                  <a:lnTo>
                    <a:pt x="164990" y="66738"/>
                  </a:lnTo>
                  <a:lnTo>
                    <a:pt x="164990" y="179250"/>
                  </a:lnTo>
                  <a:lnTo>
                    <a:pt x="152846" y="190715"/>
                  </a:lnTo>
                  <a:lnTo>
                    <a:pt x="141128" y="197437"/>
                  </a:lnTo>
                  <a:lnTo>
                    <a:pt x="128649" y="200601"/>
                  </a:lnTo>
                  <a:lnTo>
                    <a:pt x="114218" y="201392"/>
                  </a:lnTo>
                  <a:lnTo>
                    <a:pt x="215185" y="201392"/>
                  </a:lnTo>
                  <a:lnTo>
                    <a:pt x="215184" y="44884"/>
                  </a:lnTo>
                  <a:close/>
                </a:path>
                <a:path w="215265" h="337820">
                  <a:moveTo>
                    <a:pt x="215184" y="2302"/>
                  </a:moveTo>
                  <a:lnTo>
                    <a:pt x="175380" y="2302"/>
                  </a:lnTo>
                  <a:lnTo>
                    <a:pt x="166433" y="25596"/>
                  </a:lnTo>
                  <a:lnTo>
                    <a:pt x="215184" y="25596"/>
                  </a:lnTo>
                  <a:lnTo>
                    <a:pt x="215184" y="2302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25">
              <a:extLst>
                <a:ext uri="{FF2B5EF4-FFF2-40B4-BE49-F238E27FC236}">
                  <a16:creationId xmlns:a16="http://schemas.microsoft.com/office/drawing/2014/main" id="{36680EBF-8F71-2E94-58F9-113A3120710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384204" y="6351869"/>
              <a:ext cx="468739" cy="243693"/>
            </a:xfrm>
            <a:prstGeom prst="rect">
              <a:avLst/>
            </a:prstGeom>
          </p:spPr>
        </p:pic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FBF203B3-2F6E-4F4E-31B1-76BA61AB4876}"/>
                </a:ext>
              </a:extLst>
            </p:cNvPr>
            <p:cNvSpPr/>
            <p:nvPr/>
          </p:nvSpPr>
          <p:spPr>
            <a:xfrm>
              <a:off x="12236222" y="6285106"/>
              <a:ext cx="140970" cy="306705"/>
            </a:xfrm>
            <a:custGeom>
              <a:avLst/>
              <a:gdLst/>
              <a:ahLst/>
              <a:cxnLst/>
              <a:rect l="l" t="t" r="r" b="b"/>
              <a:pathLst>
                <a:path w="140970" h="306704">
                  <a:moveTo>
                    <a:pt x="0" y="0"/>
                  </a:moveTo>
                  <a:lnTo>
                    <a:pt x="0" y="242846"/>
                  </a:lnTo>
                  <a:lnTo>
                    <a:pt x="18678" y="287798"/>
                  </a:lnTo>
                  <a:lnTo>
                    <a:pt x="63750" y="306428"/>
                  </a:lnTo>
                  <a:lnTo>
                    <a:pt x="140480" y="306428"/>
                  </a:lnTo>
                  <a:lnTo>
                    <a:pt x="140480" y="259231"/>
                  </a:lnTo>
                  <a:lnTo>
                    <a:pt x="74424" y="259231"/>
                  </a:lnTo>
                  <a:lnTo>
                    <a:pt x="65841" y="257512"/>
                  </a:lnTo>
                  <a:lnTo>
                    <a:pt x="58773" y="252802"/>
                  </a:lnTo>
                  <a:lnTo>
                    <a:pt x="53977" y="245770"/>
                  </a:lnTo>
                  <a:lnTo>
                    <a:pt x="52210" y="237088"/>
                  </a:lnTo>
                  <a:lnTo>
                    <a:pt x="52210" y="5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7">
            <a:extLst>
              <a:ext uri="{FF2B5EF4-FFF2-40B4-BE49-F238E27FC236}">
                <a16:creationId xmlns:a16="http://schemas.microsoft.com/office/drawing/2014/main" id="{21BBC961-AD58-FD30-A703-6E94F3D22996}"/>
              </a:ext>
            </a:extLst>
          </p:cNvPr>
          <p:cNvSpPr/>
          <p:nvPr/>
        </p:nvSpPr>
        <p:spPr>
          <a:xfrm>
            <a:off x="10904264" y="7308291"/>
            <a:ext cx="800735" cy="547370"/>
          </a:xfrm>
          <a:custGeom>
            <a:avLst/>
            <a:gdLst/>
            <a:ahLst/>
            <a:cxnLst/>
            <a:rect l="l" t="t" r="r" b="b"/>
            <a:pathLst>
              <a:path w="800734" h="547370">
                <a:moveTo>
                  <a:pt x="142214" y="270459"/>
                </a:moveTo>
                <a:lnTo>
                  <a:pt x="140449" y="252158"/>
                </a:lnTo>
                <a:lnTo>
                  <a:pt x="135610" y="237147"/>
                </a:lnTo>
                <a:lnTo>
                  <a:pt x="128460" y="226999"/>
                </a:lnTo>
                <a:lnTo>
                  <a:pt x="119710" y="223266"/>
                </a:lnTo>
                <a:lnTo>
                  <a:pt x="110972" y="226999"/>
                </a:lnTo>
                <a:lnTo>
                  <a:pt x="103822" y="237147"/>
                </a:lnTo>
                <a:lnTo>
                  <a:pt x="98983" y="252158"/>
                </a:lnTo>
                <a:lnTo>
                  <a:pt x="97218" y="270459"/>
                </a:lnTo>
                <a:lnTo>
                  <a:pt x="97218" y="273913"/>
                </a:lnTo>
                <a:lnTo>
                  <a:pt x="140195" y="289433"/>
                </a:lnTo>
                <a:lnTo>
                  <a:pt x="141643" y="283121"/>
                </a:lnTo>
                <a:lnTo>
                  <a:pt x="142214" y="276796"/>
                </a:lnTo>
                <a:lnTo>
                  <a:pt x="142214" y="270459"/>
                </a:lnTo>
                <a:close/>
              </a:path>
              <a:path w="800734" h="547370">
                <a:moveTo>
                  <a:pt x="250977" y="213487"/>
                </a:moveTo>
                <a:lnTo>
                  <a:pt x="241465" y="164693"/>
                </a:lnTo>
                <a:lnTo>
                  <a:pt x="215379" y="125234"/>
                </a:lnTo>
                <a:lnTo>
                  <a:pt x="175717" y="98818"/>
                </a:lnTo>
                <a:lnTo>
                  <a:pt x="125476" y="89192"/>
                </a:lnTo>
                <a:lnTo>
                  <a:pt x="75450" y="98780"/>
                </a:lnTo>
                <a:lnTo>
                  <a:pt x="35699" y="125120"/>
                </a:lnTo>
                <a:lnTo>
                  <a:pt x="9474" y="164566"/>
                </a:lnTo>
                <a:lnTo>
                  <a:pt x="0" y="213487"/>
                </a:lnTo>
                <a:lnTo>
                  <a:pt x="685" y="226834"/>
                </a:lnTo>
                <a:lnTo>
                  <a:pt x="38112" y="258508"/>
                </a:lnTo>
                <a:lnTo>
                  <a:pt x="75285" y="272757"/>
                </a:lnTo>
                <a:lnTo>
                  <a:pt x="65633" y="261797"/>
                </a:lnTo>
                <a:lnTo>
                  <a:pt x="58166" y="248297"/>
                </a:lnTo>
                <a:lnTo>
                  <a:pt x="53352" y="232206"/>
                </a:lnTo>
                <a:lnTo>
                  <a:pt x="51638" y="213487"/>
                </a:lnTo>
                <a:lnTo>
                  <a:pt x="58191" y="179057"/>
                </a:lnTo>
                <a:lnTo>
                  <a:pt x="75260" y="154927"/>
                </a:lnTo>
                <a:lnTo>
                  <a:pt x="98971" y="140741"/>
                </a:lnTo>
                <a:lnTo>
                  <a:pt x="125476" y="136093"/>
                </a:lnTo>
                <a:lnTo>
                  <a:pt x="152438" y="140741"/>
                </a:lnTo>
                <a:lnTo>
                  <a:pt x="176009" y="154927"/>
                </a:lnTo>
                <a:lnTo>
                  <a:pt x="192709" y="179057"/>
                </a:lnTo>
                <a:lnTo>
                  <a:pt x="199047" y="213487"/>
                </a:lnTo>
                <a:lnTo>
                  <a:pt x="194576" y="243128"/>
                </a:lnTo>
                <a:lnTo>
                  <a:pt x="182499" y="265671"/>
                </a:lnTo>
                <a:lnTo>
                  <a:pt x="164846" y="281254"/>
                </a:lnTo>
                <a:lnTo>
                  <a:pt x="143662" y="290004"/>
                </a:lnTo>
                <a:lnTo>
                  <a:pt x="162102" y="293154"/>
                </a:lnTo>
                <a:lnTo>
                  <a:pt x="180657" y="295694"/>
                </a:lnTo>
                <a:lnTo>
                  <a:pt x="199313" y="297700"/>
                </a:lnTo>
                <a:lnTo>
                  <a:pt x="218071" y="299224"/>
                </a:lnTo>
                <a:lnTo>
                  <a:pt x="232270" y="280441"/>
                </a:lnTo>
                <a:lnTo>
                  <a:pt x="242646" y="259486"/>
                </a:lnTo>
                <a:lnTo>
                  <a:pt x="248958" y="236956"/>
                </a:lnTo>
                <a:lnTo>
                  <a:pt x="250977" y="213487"/>
                </a:lnTo>
                <a:close/>
              </a:path>
              <a:path w="800734" h="547370">
                <a:moveTo>
                  <a:pt x="443077" y="270459"/>
                </a:moveTo>
                <a:lnTo>
                  <a:pt x="441299" y="252158"/>
                </a:lnTo>
                <a:lnTo>
                  <a:pt x="436486" y="237147"/>
                </a:lnTo>
                <a:lnTo>
                  <a:pt x="429336" y="226999"/>
                </a:lnTo>
                <a:lnTo>
                  <a:pt x="420585" y="223266"/>
                </a:lnTo>
                <a:lnTo>
                  <a:pt x="411835" y="226999"/>
                </a:lnTo>
                <a:lnTo>
                  <a:pt x="404672" y="237147"/>
                </a:lnTo>
                <a:lnTo>
                  <a:pt x="399846" y="252158"/>
                </a:lnTo>
                <a:lnTo>
                  <a:pt x="398068" y="270459"/>
                </a:lnTo>
                <a:lnTo>
                  <a:pt x="398068" y="276796"/>
                </a:lnTo>
                <a:lnTo>
                  <a:pt x="398653" y="283121"/>
                </a:lnTo>
                <a:lnTo>
                  <a:pt x="400088" y="289433"/>
                </a:lnTo>
                <a:lnTo>
                  <a:pt x="411022" y="287388"/>
                </a:lnTo>
                <a:lnTo>
                  <a:pt x="421741" y="285165"/>
                </a:lnTo>
                <a:lnTo>
                  <a:pt x="432231" y="282778"/>
                </a:lnTo>
                <a:lnTo>
                  <a:pt x="442493" y="280250"/>
                </a:lnTo>
                <a:lnTo>
                  <a:pt x="443077" y="273913"/>
                </a:lnTo>
                <a:lnTo>
                  <a:pt x="443077" y="270459"/>
                </a:lnTo>
                <a:close/>
              </a:path>
              <a:path w="800734" h="547370">
                <a:moveTo>
                  <a:pt x="533933" y="315620"/>
                </a:moveTo>
                <a:lnTo>
                  <a:pt x="499503" y="368096"/>
                </a:lnTo>
                <a:lnTo>
                  <a:pt x="468185" y="405968"/>
                </a:lnTo>
                <a:lnTo>
                  <a:pt x="441058" y="431863"/>
                </a:lnTo>
                <a:lnTo>
                  <a:pt x="435305" y="437337"/>
                </a:lnTo>
                <a:lnTo>
                  <a:pt x="428955" y="441934"/>
                </a:lnTo>
                <a:lnTo>
                  <a:pt x="422897" y="447408"/>
                </a:lnTo>
                <a:lnTo>
                  <a:pt x="406095" y="459511"/>
                </a:lnTo>
                <a:lnTo>
                  <a:pt x="362280" y="484873"/>
                </a:lnTo>
                <a:lnTo>
                  <a:pt x="326542" y="499478"/>
                </a:lnTo>
                <a:lnTo>
                  <a:pt x="285877" y="510413"/>
                </a:lnTo>
                <a:lnTo>
                  <a:pt x="280974" y="510705"/>
                </a:lnTo>
                <a:lnTo>
                  <a:pt x="264261" y="513448"/>
                </a:lnTo>
                <a:lnTo>
                  <a:pt x="251790" y="514769"/>
                </a:lnTo>
                <a:lnTo>
                  <a:pt x="239280" y="515493"/>
                </a:lnTo>
                <a:lnTo>
                  <a:pt x="226733" y="515594"/>
                </a:lnTo>
                <a:lnTo>
                  <a:pt x="204254" y="514578"/>
                </a:lnTo>
                <a:lnTo>
                  <a:pt x="159715" y="507911"/>
                </a:lnTo>
                <a:lnTo>
                  <a:pt x="122377" y="497332"/>
                </a:lnTo>
                <a:lnTo>
                  <a:pt x="77012" y="478764"/>
                </a:lnTo>
                <a:lnTo>
                  <a:pt x="54241" y="467258"/>
                </a:lnTo>
                <a:lnTo>
                  <a:pt x="59436" y="471576"/>
                </a:lnTo>
                <a:lnTo>
                  <a:pt x="91046" y="497624"/>
                </a:lnTo>
                <a:lnTo>
                  <a:pt x="141465" y="525221"/>
                </a:lnTo>
                <a:lnTo>
                  <a:pt x="186880" y="539775"/>
                </a:lnTo>
                <a:lnTo>
                  <a:pt x="225577" y="545807"/>
                </a:lnTo>
                <a:lnTo>
                  <a:pt x="253669" y="546849"/>
                </a:lnTo>
                <a:lnTo>
                  <a:pt x="267652" y="546163"/>
                </a:lnTo>
                <a:lnTo>
                  <a:pt x="317309" y="538353"/>
                </a:lnTo>
                <a:lnTo>
                  <a:pt x="365163" y="521639"/>
                </a:lnTo>
                <a:lnTo>
                  <a:pt x="398945" y="503796"/>
                </a:lnTo>
                <a:lnTo>
                  <a:pt x="441248" y="471766"/>
                </a:lnTo>
                <a:lnTo>
                  <a:pt x="461251" y="451434"/>
                </a:lnTo>
                <a:lnTo>
                  <a:pt x="467321" y="445681"/>
                </a:lnTo>
                <a:lnTo>
                  <a:pt x="477126" y="432447"/>
                </a:lnTo>
                <a:lnTo>
                  <a:pt x="482295" y="426402"/>
                </a:lnTo>
                <a:lnTo>
                  <a:pt x="498754" y="401370"/>
                </a:lnTo>
                <a:lnTo>
                  <a:pt x="511454" y="378345"/>
                </a:lnTo>
                <a:lnTo>
                  <a:pt x="522566" y="352882"/>
                </a:lnTo>
                <a:lnTo>
                  <a:pt x="529602" y="332308"/>
                </a:lnTo>
                <a:lnTo>
                  <a:pt x="533933" y="315620"/>
                </a:lnTo>
                <a:close/>
              </a:path>
              <a:path w="800734" h="547370">
                <a:moveTo>
                  <a:pt x="541439" y="213487"/>
                </a:moveTo>
                <a:lnTo>
                  <a:pt x="532066" y="164693"/>
                </a:lnTo>
                <a:lnTo>
                  <a:pt x="505993" y="125234"/>
                </a:lnTo>
                <a:lnTo>
                  <a:pt x="466356" y="98818"/>
                </a:lnTo>
                <a:lnTo>
                  <a:pt x="416255" y="89192"/>
                </a:lnTo>
                <a:lnTo>
                  <a:pt x="366191" y="98780"/>
                </a:lnTo>
                <a:lnTo>
                  <a:pt x="326339" y="125120"/>
                </a:lnTo>
                <a:lnTo>
                  <a:pt x="299999" y="164566"/>
                </a:lnTo>
                <a:lnTo>
                  <a:pt x="290487" y="213487"/>
                </a:lnTo>
                <a:lnTo>
                  <a:pt x="292506" y="236905"/>
                </a:lnTo>
                <a:lnTo>
                  <a:pt x="298818" y="259372"/>
                </a:lnTo>
                <a:lnTo>
                  <a:pt x="309181" y="280327"/>
                </a:lnTo>
                <a:lnTo>
                  <a:pt x="323367" y="299224"/>
                </a:lnTo>
                <a:lnTo>
                  <a:pt x="341960" y="297649"/>
                </a:lnTo>
                <a:lnTo>
                  <a:pt x="360502" y="295554"/>
                </a:lnTo>
                <a:lnTo>
                  <a:pt x="378942" y="292900"/>
                </a:lnTo>
                <a:lnTo>
                  <a:pt x="397205" y="289725"/>
                </a:lnTo>
                <a:lnTo>
                  <a:pt x="376313" y="280809"/>
                </a:lnTo>
                <a:lnTo>
                  <a:pt x="358749" y="265239"/>
                </a:lnTo>
                <a:lnTo>
                  <a:pt x="346646" y="242912"/>
                </a:lnTo>
                <a:lnTo>
                  <a:pt x="342125" y="213766"/>
                </a:lnTo>
                <a:lnTo>
                  <a:pt x="348678" y="179336"/>
                </a:lnTo>
                <a:lnTo>
                  <a:pt x="365747" y="155219"/>
                </a:lnTo>
                <a:lnTo>
                  <a:pt x="389458" y="141020"/>
                </a:lnTo>
                <a:lnTo>
                  <a:pt x="415963" y="136385"/>
                </a:lnTo>
                <a:lnTo>
                  <a:pt x="442785" y="141020"/>
                </a:lnTo>
                <a:lnTo>
                  <a:pt x="466369" y="155219"/>
                </a:lnTo>
                <a:lnTo>
                  <a:pt x="483133" y="179336"/>
                </a:lnTo>
                <a:lnTo>
                  <a:pt x="489521" y="213766"/>
                </a:lnTo>
                <a:lnTo>
                  <a:pt x="487959" y="231952"/>
                </a:lnTo>
                <a:lnTo>
                  <a:pt x="483539" y="247650"/>
                </a:lnTo>
                <a:lnTo>
                  <a:pt x="476631" y="260870"/>
                </a:lnTo>
                <a:lnTo>
                  <a:pt x="467601" y="271614"/>
                </a:lnTo>
                <a:lnTo>
                  <a:pt x="486206" y="265023"/>
                </a:lnTo>
                <a:lnTo>
                  <a:pt x="521995" y="248500"/>
                </a:lnTo>
                <a:lnTo>
                  <a:pt x="541439" y="221830"/>
                </a:lnTo>
                <a:lnTo>
                  <a:pt x="541439" y="213487"/>
                </a:lnTo>
                <a:close/>
              </a:path>
              <a:path w="800734" h="547370">
                <a:moveTo>
                  <a:pt x="800201" y="0"/>
                </a:moveTo>
                <a:lnTo>
                  <a:pt x="750011" y="0"/>
                </a:lnTo>
                <a:lnTo>
                  <a:pt x="750011" y="149885"/>
                </a:lnTo>
                <a:lnTo>
                  <a:pt x="750011" y="263842"/>
                </a:lnTo>
                <a:lnTo>
                  <a:pt x="739686" y="277774"/>
                </a:lnTo>
                <a:lnTo>
                  <a:pt x="727760" y="286308"/>
                </a:lnTo>
                <a:lnTo>
                  <a:pt x="714260" y="290576"/>
                </a:lnTo>
                <a:lnTo>
                  <a:pt x="699236" y="291731"/>
                </a:lnTo>
                <a:lnTo>
                  <a:pt x="671588" y="285534"/>
                </a:lnTo>
                <a:lnTo>
                  <a:pt x="651535" y="268643"/>
                </a:lnTo>
                <a:lnTo>
                  <a:pt x="639318" y="243674"/>
                </a:lnTo>
                <a:lnTo>
                  <a:pt x="635190" y="213194"/>
                </a:lnTo>
                <a:lnTo>
                  <a:pt x="641032" y="179501"/>
                </a:lnTo>
                <a:lnTo>
                  <a:pt x="656615" y="155549"/>
                </a:lnTo>
                <a:lnTo>
                  <a:pt x="679005" y="141135"/>
                </a:lnTo>
                <a:lnTo>
                  <a:pt x="705307" y="136093"/>
                </a:lnTo>
                <a:lnTo>
                  <a:pt x="717232" y="136994"/>
                </a:lnTo>
                <a:lnTo>
                  <a:pt x="728726" y="139649"/>
                </a:lnTo>
                <a:lnTo>
                  <a:pt x="739698" y="143979"/>
                </a:lnTo>
                <a:lnTo>
                  <a:pt x="750011" y="149885"/>
                </a:lnTo>
                <a:lnTo>
                  <a:pt x="750011" y="0"/>
                </a:lnTo>
                <a:lnTo>
                  <a:pt x="749439" y="0"/>
                </a:lnTo>
                <a:lnTo>
                  <a:pt x="749439" y="108165"/>
                </a:lnTo>
                <a:lnTo>
                  <a:pt x="736104" y="99250"/>
                </a:lnTo>
                <a:lnTo>
                  <a:pt x="722058" y="93980"/>
                </a:lnTo>
                <a:lnTo>
                  <a:pt x="707847" y="91554"/>
                </a:lnTo>
                <a:lnTo>
                  <a:pt x="694042" y="91211"/>
                </a:lnTo>
                <a:lnTo>
                  <a:pt x="652411" y="100495"/>
                </a:lnTo>
                <a:lnTo>
                  <a:pt x="617626" y="125590"/>
                </a:lnTo>
                <a:lnTo>
                  <a:pt x="593725" y="164274"/>
                </a:lnTo>
                <a:lnTo>
                  <a:pt x="584708" y="214350"/>
                </a:lnTo>
                <a:lnTo>
                  <a:pt x="592848" y="261061"/>
                </a:lnTo>
                <a:lnTo>
                  <a:pt x="615607" y="300342"/>
                </a:lnTo>
                <a:lnTo>
                  <a:pt x="650544" y="327279"/>
                </a:lnTo>
                <a:lnTo>
                  <a:pt x="695198" y="336918"/>
                </a:lnTo>
                <a:lnTo>
                  <a:pt x="711415" y="335534"/>
                </a:lnTo>
                <a:lnTo>
                  <a:pt x="727138" y="331203"/>
                </a:lnTo>
                <a:lnTo>
                  <a:pt x="742327" y="322389"/>
                </a:lnTo>
                <a:lnTo>
                  <a:pt x="756920" y="307568"/>
                </a:lnTo>
                <a:lnTo>
                  <a:pt x="762685" y="333171"/>
                </a:lnTo>
                <a:lnTo>
                  <a:pt x="800201" y="333171"/>
                </a:lnTo>
                <a:lnTo>
                  <a:pt x="800201" y="307568"/>
                </a:lnTo>
                <a:lnTo>
                  <a:pt x="800201" y="291731"/>
                </a:lnTo>
                <a:lnTo>
                  <a:pt x="800201" y="136093"/>
                </a:lnTo>
                <a:lnTo>
                  <a:pt x="800201" y="108165"/>
                </a:lnTo>
                <a:lnTo>
                  <a:pt x="80020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2840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7F168-AB79-B764-D8BF-CEC63CB3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BF7F-1639-68EA-48C7-4793658A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05446"/>
            <a:ext cx="13689011" cy="1097280"/>
          </a:xfrm>
        </p:spPr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44D84-4DDB-1AF8-0C40-A4C891EC562A}"/>
              </a:ext>
            </a:extLst>
          </p:cNvPr>
          <p:cNvSpPr txBox="1"/>
          <p:nvPr/>
        </p:nvSpPr>
        <p:spPr>
          <a:xfrm>
            <a:off x="637747" y="1811267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What documents do you need to fill in?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71652-AA87-61D6-2B60-1B54D2DF0DFB}"/>
              </a:ext>
            </a:extLst>
          </p:cNvPr>
          <p:cNvSpPr txBox="1"/>
          <p:nvPr/>
        </p:nvSpPr>
        <p:spPr>
          <a:xfrm>
            <a:off x="637747" y="2891355"/>
            <a:ext cx="953588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Benefit Statement 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 mandatory document filled in, in case of ordering any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option and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 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an additional document needed to be filled in, in case of ordering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3">
                  <a:lumMod val="75000"/>
                </a:schemeClr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 an additional document needed to be filled in, in case of a need for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benefit, treatment of critical illnesses abroad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Documents can be found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  <a:hlinkClick r:id="rId2"/>
              </a:rPr>
              <a:t>here</a:t>
            </a: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49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FDFA5-5462-64B9-F7CA-BEAE55C2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2342-D8FC-51B2-C594-3E3EB6E7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7E172-A186-9409-44EA-9E83255D1CD6}"/>
              </a:ext>
            </a:extLst>
          </p:cNvPr>
          <p:cNvSpPr txBox="1"/>
          <p:nvPr/>
        </p:nvSpPr>
        <p:spPr>
          <a:xfrm>
            <a:off x="561547" y="1620906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When would the benefits be active?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56D0F-7A32-BF9C-D008-3D351708988D}"/>
              </a:ext>
            </a:extLst>
          </p:cNvPr>
          <p:cNvSpPr txBox="1"/>
          <p:nvPr/>
        </p:nvSpPr>
        <p:spPr>
          <a:xfrm>
            <a:off x="561547" y="2021016"/>
            <a:ext cx="1181551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If you want to have </a:t>
            </a: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active from beginning of employment, you need to send a scan of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 until 20</a:t>
            </a:r>
            <a:r>
              <a:rPr lang="en-US" sz="16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 the month. Along with the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joining, you also need to send a scan of Benefit Statement.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Activation of </a:t>
            </a: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MyBenefit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program is available 1 month after the joining date, and only after sending a scan of the Benefit Statement until 15</a:t>
            </a:r>
            <a:r>
              <a:rPr lang="en-US" sz="16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 the month.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Activation of </a:t>
            </a: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program is available 1 month after the joining date, and only after sending a scan of the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 by 20</a:t>
            </a:r>
            <a:r>
              <a:rPr lang="en-US" sz="16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 the month. Along with the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BestHelp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declaration of joining, you also need to send a scan of Benefit Statement.</a:t>
            </a:r>
          </a:p>
          <a:p>
            <a:pPr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Activation of 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Private Hospital Insurance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with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is available 1 month after the joining date, and only after sending a hard copy of the Benefit Statement with the hand signature by 20</a:t>
            </a:r>
            <a:r>
              <a:rPr lang="en-US" sz="16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 the month.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 addition, around the 20th of the month, Lux Med will contact you directly through your business e-mail address with a request to complete the e-declaration of joining.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Failure to complete the e-declaration of joining by the deadline will result in not joining the </a:t>
            </a:r>
            <a:r>
              <a:rPr lang="en-US" sz="1600" b="1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Hospital Insurance.</a:t>
            </a:r>
          </a:p>
          <a:p>
            <a:pPr>
              <a:spcAft>
                <a:spcPts val="600"/>
              </a:spcAft>
            </a:pPr>
            <a:endParaRPr lang="en-US" sz="1600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UNUM Life Insurance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activation from beginning of employment is possible after filled e-declaration of joining to insurance available at the link: idz.do/Luxoft and sending a scan of the manually sign consent for deduction*— that’s automatically generated on the UNUM website by 20</a:t>
            </a:r>
            <a:r>
              <a:rPr lang="en-US" sz="1600" baseline="300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of the month.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*concern the selection of options not sponsored by Luxoft.</a:t>
            </a:r>
          </a:p>
          <a:p>
            <a:pPr>
              <a:spcAft>
                <a:spcPts val="600"/>
              </a:spcAft>
            </a:pPr>
            <a:endParaRPr lang="en-US" sz="1600" b="1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155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95037-8BCC-D6DC-946F-E3C7ACB37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5A3E6-5B40-D8DC-FB20-09CC75D3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BE09C-6856-D5E0-1EEA-04922ED97077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Basic Information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3151B71-E968-1893-750E-E6A6FD520048}"/>
              </a:ext>
            </a:extLst>
          </p:cNvPr>
          <p:cNvSpPr txBox="1"/>
          <p:nvPr/>
        </p:nvSpPr>
        <p:spPr>
          <a:xfrm>
            <a:off x="637747" y="2211377"/>
            <a:ext cx="7628255" cy="488018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3970" defTabSz="1463040">
              <a:spcBef>
                <a:spcPts val="994"/>
              </a:spcBef>
            </a:pP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Package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</a:t>
            </a:r>
            <a:r>
              <a:rPr sz="1600" spc="-6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includes:</a:t>
            </a:r>
            <a:endParaRPr lang="en-US" sz="1600" spc="-1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13970" defTabSz="1463040">
              <a:spcBef>
                <a:spcPts val="994"/>
              </a:spcBef>
            </a:pP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994"/>
              </a:spcBef>
              <a:buFontTx/>
              <a:buChar char="•"/>
              <a:tabLst>
                <a:tab pos="300355" algn="l"/>
              </a:tabLst>
            </a:pP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Unlimited</a:t>
            </a:r>
            <a:r>
              <a:rPr sz="1600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access</a:t>
            </a:r>
            <a:r>
              <a:rPr sz="1600" spc="-4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to</a:t>
            </a:r>
            <a:r>
              <a:rPr sz="1600" spc="-3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consultations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of</a:t>
            </a:r>
            <a:r>
              <a:rPr sz="1600" spc="-1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specialists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1015"/>
              </a:spcBef>
              <a:buFontTx/>
              <a:buChar char="•"/>
              <a:tabLst>
                <a:tab pos="300355" algn="l"/>
              </a:tabLst>
            </a:pPr>
            <a:r>
              <a:rPr lang="en-US"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ental</a:t>
            </a:r>
            <a:r>
              <a:rPr sz="1600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fillings *3 annually</a:t>
            </a:r>
          </a:p>
          <a:p>
            <a:pPr marL="300355" indent="-286385" defTabSz="1463040">
              <a:spcBef>
                <a:spcPts val="1015"/>
              </a:spcBef>
              <a:buFontTx/>
              <a:buChar char="•"/>
              <a:tabLst>
                <a:tab pos="300355" algn="l"/>
              </a:tabLst>
            </a:pPr>
            <a:r>
              <a:rPr lang="en-US"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Foreign Travel Insurance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994"/>
              </a:spcBef>
              <a:buFontTx/>
              <a:buChar char="•"/>
              <a:tabLst>
                <a:tab pos="300355" algn="l"/>
              </a:tabLst>
            </a:pP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Pregnancy</a:t>
            </a:r>
            <a:r>
              <a:rPr sz="1600" spc="-8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care</a:t>
            </a:r>
            <a:r>
              <a:rPr sz="1600" spc="-6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provided</a:t>
            </a:r>
            <a:r>
              <a:rPr sz="1600" spc="-8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by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midwife</a:t>
            </a:r>
            <a:r>
              <a:rPr sz="1600" spc="-8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cooperating</a:t>
            </a:r>
            <a:r>
              <a:rPr sz="1600" spc="-8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with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physician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1010"/>
              </a:spcBef>
              <a:buFontTx/>
              <a:buChar char="•"/>
              <a:tabLst>
                <a:tab pos="300355" algn="l"/>
              </a:tabLst>
            </a:pPr>
            <a:r>
              <a:rPr sz="1600" spc="-2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One-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day</a:t>
            </a:r>
            <a:r>
              <a:rPr sz="1600" spc="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Surgery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994"/>
              </a:spcBef>
              <a:buFontTx/>
              <a:buChar char="•"/>
              <a:tabLst>
                <a:tab pos="300355" algn="l"/>
              </a:tabLst>
            </a:pP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Home</a:t>
            </a:r>
            <a:r>
              <a:rPr sz="1600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visits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994"/>
              </a:spcBef>
              <a:buFontTx/>
              <a:buChar char="•"/>
              <a:tabLst>
                <a:tab pos="300355" algn="l"/>
              </a:tabLst>
            </a:pP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Oncological</a:t>
            </a:r>
            <a:r>
              <a:rPr sz="1600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Preventive</a:t>
            </a:r>
            <a:r>
              <a:rPr sz="1600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</a:t>
            </a:r>
            <a:r>
              <a:rPr sz="1600" spc="-6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Care</a:t>
            </a:r>
            <a:r>
              <a:rPr sz="1600" spc="-4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Programm</a:t>
            </a: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included</a:t>
            </a:r>
            <a:r>
              <a:rPr sz="1600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</a:t>
            </a:r>
            <a:r>
              <a:rPr sz="1600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the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package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1010"/>
              </a:spcBef>
              <a:buFontTx/>
              <a:buChar char="•"/>
              <a:tabLst>
                <a:tab pos="300355" algn="l"/>
              </a:tabLst>
            </a:pP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"Time</a:t>
            </a:r>
            <a:r>
              <a:rPr sz="1600" spc="-4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Health"</a:t>
            </a: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Extended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</a:t>
            </a:r>
            <a:r>
              <a:rPr sz="1600" spc="-6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Check-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up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</a:t>
            </a:r>
            <a:r>
              <a:rPr sz="1600" spc="-3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Woman</a:t>
            </a:r>
            <a:r>
              <a:rPr sz="1600" spc="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scope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994"/>
              </a:spcBef>
              <a:buFontTx/>
              <a:buChar char="•"/>
              <a:tabLst>
                <a:tab pos="300355" algn="l"/>
              </a:tabLst>
            </a:pP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"Time</a:t>
            </a:r>
            <a:r>
              <a:rPr sz="1600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</a:t>
            </a:r>
            <a:r>
              <a:rPr sz="1600" spc="-2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Health"</a:t>
            </a:r>
            <a:r>
              <a:rPr sz="1600" spc="-2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Extended</a:t>
            </a:r>
            <a:r>
              <a:rPr sz="1600" spc="-4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Health</a:t>
            </a:r>
            <a:r>
              <a:rPr sz="1600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Check-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up</a:t>
            </a:r>
            <a:r>
              <a:rPr sz="1600" spc="-5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</a:t>
            </a:r>
            <a:r>
              <a:rPr sz="1600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Men</a:t>
            </a:r>
            <a:r>
              <a:rPr sz="1600" spc="6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scope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1000"/>
              </a:spcBef>
              <a:buFontTx/>
              <a:buChar char="•"/>
              <a:tabLst>
                <a:tab pos="300355" algn="l"/>
              </a:tabLst>
            </a:pP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Rehabilitation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300355" indent="-286385" defTabSz="1463040">
              <a:spcBef>
                <a:spcPts val="1010"/>
              </a:spcBef>
              <a:buFontTx/>
              <a:buChar char="•"/>
              <a:tabLst>
                <a:tab pos="300355" algn="l"/>
              </a:tabLst>
            </a:pPr>
            <a:r>
              <a:rPr sz="1600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Post-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Covid</a:t>
            </a:r>
            <a:r>
              <a:rPr sz="1600" spc="-6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medical</a:t>
            </a:r>
            <a:r>
              <a:rPr sz="1600" spc="-6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sz="1600" spc="-2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check</a:t>
            </a:r>
            <a:endParaRPr sz="1600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A9666-CE88-1BE1-EBD7-9C3898DA890E}"/>
              </a:ext>
            </a:extLst>
          </p:cNvPr>
          <p:cNvSpPr txBox="1"/>
          <p:nvPr/>
        </p:nvSpPr>
        <p:spPr>
          <a:xfrm>
            <a:off x="9320053" y="6730783"/>
            <a:ext cx="4707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Telephone number only for Luxoft Employees (22) 338 19 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5D50E-7A48-7F74-B53E-1597A5A1B699}"/>
              </a:ext>
            </a:extLst>
          </p:cNvPr>
          <p:cNvSpPr txBox="1"/>
          <p:nvPr/>
        </p:nvSpPr>
        <p:spPr>
          <a:xfrm>
            <a:off x="9320053" y="5367370"/>
            <a:ext cx="49721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Freedom</a:t>
            </a:r>
            <a:r>
              <a:rPr lang="en-US" sz="1600" b="1" spc="-5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of</a:t>
            </a:r>
            <a:r>
              <a:rPr lang="en-US" sz="1600" b="1" spc="-3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treatment</a:t>
            </a:r>
            <a:r>
              <a:rPr lang="en-US" sz="1600" b="1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–</a:t>
            </a:r>
            <a:r>
              <a:rPr lang="en-US" sz="1600" b="1" spc="-3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90%</a:t>
            </a:r>
            <a:r>
              <a:rPr lang="en-US" sz="1600" b="1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reimbursement</a:t>
            </a:r>
            <a:r>
              <a:rPr lang="en-US" sz="1600" b="1" spc="-6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of</a:t>
            </a:r>
            <a:r>
              <a:rPr lang="en-US" sz="1600" b="1" spc="-3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services</a:t>
            </a:r>
            <a:r>
              <a:rPr lang="en-US" sz="1600" b="1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obtained</a:t>
            </a:r>
            <a:r>
              <a:rPr lang="en-US" sz="1600" b="1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outside</a:t>
            </a:r>
            <a:r>
              <a:rPr lang="en-US" sz="1600" b="1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</a:t>
            </a:r>
            <a:r>
              <a:rPr lang="en-US" sz="1600" b="1" spc="-7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MED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medical</a:t>
            </a:r>
            <a:r>
              <a:rPr lang="en-US" sz="1600" b="1" spc="-7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centers</a:t>
            </a:r>
            <a:r>
              <a:rPr lang="en-US" sz="1600" b="1" spc="-5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(with</a:t>
            </a:r>
            <a:r>
              <a:rPr lang="en-US" sz="1600" b="1" spc="-2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</a:t>
            </a:r>
            <a:r>
              <a:rPr lang="en-US" sz="1600" b="1" spc="-3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limit</a:t>
            </a:r>
            <a:r>
              <a:rPr lang="en-US" sz="1600" b="1" spc="-7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of</a:t>
            </a:r>
            <a:r>
              <a:rPr lang="en-US" sz="1600" b="1" spc="-3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700</a:t>
            </a:r>
            <a:r>
              <a:rPr lang="en-US" sz="1600" b="1" spc="-55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PLN</a:t>
            </a:r>
            <a:r>
              <a:rPr lang="en-US" sz="1600" b="1" spc="-4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per</a:t>
            </a:r>
            <a:r>
              <a:rPr lang="en-US" sz="1600" b="1" spc="2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</a:t>
            </a:r>
            <a:r>
              <a:rPr lang="en-US" sz="1600" b="1" spc="-10" dirty="0">
                <a:solidFill>
                  <a:srgbClr val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quarter) * excluding dental services</a:t>
            </a:r>
            <a:endParaRPr lang="en-US" sz="1600" b="1" dirty="0">
              <a:solidFill>
                <a:srgbClr val="000000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EC2CF36B-E835-6ABF-140F-92DEF3E581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565" y="1911295"/>
            <a:ext cx="4707139" cy="33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973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7E48-858C-F976-C790-A6DBE960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D1C4-9AF1-1B60-FC01-AB3B8033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FC64E-F72A-6656-711A-0DE6232BC21D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Travel Insurance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C2279-FF50-D85E-9366-007128D8A30D}"/>
              </a:ext>
            </a:extLst>
          </p:cNvPr>
          <p:cNvSpPr txBox="1"/>
          <p:nvPr/>
        </p:nvSpPr>
        <p:spPr>
          <a:xfrm>
            <a:off x="740229" y="2318657"/>
            <a:ext cx="7086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Foreign Travel Insurance is automatically activated upon activating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 with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Territorial scope of cover: all countries of the world, excluding Poland and the country of residence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Date of activation: one month after activating </a:t>
            </a:r>
            <a:r>
              <a:rPr lang="en-US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Luxmed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 Private Health Insurance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DC088009-69E2-90F3-6CB3-38C81509B1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4365" y="2168139"/>
            <a:ext cx="4625340" cy="5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02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EB01-8043-1748-4BE1-6F7A81BF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E0F5-9F88-7D7F-28F4-18643E1A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8E8E2-AD71-60F3-FCB7-7ABA5DE59196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SILVER Medical Package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5364-CAC1-2ADE-66C2-B1BE437D0F86}"/>
              </a:ext>
            </a:extLst>
          </p:cNvPr>
          <p:cNvSpPr txBox="1"/>
          <p:nvPr/>
        </p:nvSpPr>
        <p:spPr>
          <a:xfrm>
            <a:off x="740229" y="2318657"/>
            <a:ext cx="70866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 Package for Employee – covered fully by Luxoft, Employee pays tax only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 Partner package - 312.30 PLN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 Family package - 457.10 PLN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*Partner package including Employee + </a:t>
            </a:r>
            <a:r>
              <a:rPr lang="en-US" sz="1600" i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either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Partner </a:t>
            </a:r>
            <a:r>
              <a:rPr lang="en-US" sz="1600" i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 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Child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*Family package including Employee + Partner + Child/Children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41BF4-67A5-21FC-C441-721D9669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318657"/>
            <a:ext cx="6853922" cy="40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854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0B01E-C426-8FB8-2DB2-3228CF167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4B83-27E6-875A-9AB9-9CEAA7FA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4" y="914042"/>
            <a:ext cx="13689011" cy="1097280"/>
          </a:xfrm>
        </p:spPr>
        <p:txBody>
          <a:bodyPr/>
          <a:lstStyle/>
          <a:p>
            <a:r>
              <a:rPr lang="en-US" dirty="0" err="1"/>
              <a:t>Luxmed</a:t>
            </a:r>
            <a:r>
              <a:rPr lang="en-US" dirty="0"/>
              <a:t> private health insurance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72EACF-C100-CC0D-C1B5-9EE099D77BB3}"/>
              </a:ext>
            </a:extLst>
          </p:cNvPr>
          <p:cNvSpPr txBox="1"/>
          <p:nvPr/>
        </p:nvSpPr>
        <p:spPr>
          <a:xfrm>
            <a:off x="470694" y="1511185"/>
            <a:ext cx="1196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GOLD Medical package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1BC04-590D-B318-2286-74CFAEABF92B}"/>
              </a:ext>
            </a:extLst>
          </p:cNvPr>
          <p:cNvSpPr txBox="1"/>
          <p:nvPr/>
        </p:nvSpPr>
        <p:spPr>
          <a:xfrm>
            <a:off x="740229" y="2318657"/>
            <a:ext cx="70866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III Package for Employee - 48.30 PLN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III Partner package - 412.60 PLN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COMPLEX III Family package - 567.10 PLN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*Partner package including Employee + </a:t>
            </a:r>
            <a:r>
              <a:rPr lang="en-US" sz="1600" i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either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Partner </a:t>
            </a:r>
            <a:r>
              <a:rPr lang="en-US" sz="1600" i="1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or  </a:t>
            </a: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Child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*Family package including Employee + Partner + Child/Children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39F4D-E2AF-216E-F5D0-5119CDEF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318657"/>
            <a:ext cx="6853922" cy="40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5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XC">
  <a:themeElements>
    <a:clrScheme name="DXC New Brand">
      <a:dk1>
        <a:srgbClr val="0E1020"/>
      </a:dk1>
      <a:lt1>
        <a:sysClr val="window" lastClr="FFFFFF"/>
      </a:lt1>
      <a:dk2>
        <a:srgbClr val="FFC982"/>
      </a:dk2>
      <a:lt2>
        <a:srgbClr val="F6F3F0"/>
      </a:lt2>
      <a:accent1>
        <a:srgbClr val="FFAE41"/>
      </a:accent1>
      <a:accent2>
        <a:srgbClr val="FF7E51"/>
      </a:accent2>
      <a:accent3>
        <a:srgbClr val="D14600"/>
      </a:accent3>
      <a:accent4>
        <a:srgbClr val="004AAC"/>
      </a:accent4>
      <a:accent5>
        <a:srgbClr val="4995FF"/>
      </a:accent5>
      <a:accent6>
        <a:srgbClr val="A1E6FF"/>
      </a:accent6>
      <a:hlink>
        <a:srgbClr val="0E1020"/>
      </a:hlink>
      <a:folHlink>
        <a:srgbClr val="0E1020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>
            <a:latin typeface="Inter Light" panose="02000403000000020004" pitchFamily="50" charset="0"/>
            <a:ea typeface="Inter Light" panose="02000403000000020004" pitchFamily="50" charset="0"/>
            <a:cs typeface="Inter Light" panose="02000403000000020004" pitchFamily="50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z="1600" dirty="0" smtClean="0">
            <a:latin typeface="Inter Light" panose="02000403000000020004" pitchFamily="50" charset="0"/>
            <a:ea typeface="Inter Light" panose="02000403000000020004" pitchFamily="50" charset="0"/>
            <a:cs typeface="Inter Light" panose="02000403000000020004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T_6149a-26 New Brand Template_DXC Internal_UPDATED.pptx" id="{589E59B3-0E1A-4413-B957-1BBED78A25D4}" vid="{4804C3D6-31B2-4148-BD41-BFE775F3E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3514B828CCB48B02392E14BFF07CD" ma:contentTypeVersion="0" ma:contentTypeDescription="Create a new document." ma:contentTypeScope="" ma:versionID="5a55d2cd0f7ca3f196681850f3d707b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8bc42cdcaa82a2071025144403ece7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310B7F-0459-4DAD-B2BA-A0E66AA5F8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B4A852-DCA5-408B-8D0B-862D89A4D6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98A58B-876F-42E2-BEC0-1193FE4D620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DXC_New Brand PPT Template_DXC Internal_Dec 2025</Template>
  <TotalTime>206</TotalTime>
  <Words>1732</Words>
  <Application>Microsoft Office PowerPoint</Application>
  <PresentationFormat>Custom</PresentationFormat>
  <Paragraphs>263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Inter Light</vt:lpstr>
      <vt:lpstr>Inter SemiBold</vt:lpstr>
      <vt:lpstr>GT Standard L Extended</vt:lpstr>
      <vt:lpstr>Inter Bold</vt:lpstr>
      <vt:lpstr>Arial</vt:lpstr>
      <vt:lpstr>Inter</vt:lpstr>
      <vt:lpstr>Inter Regular</vt:lpstr>
      <vt:lpstr>Inter Medium</vt:lpstr>
      <vt:lpstr>DXC</vt:lpstr>
      <vt:lpstr>BENEFITS POLAND</vt:lpstr>
      <vt:lpstr>aGENDA</vt:lpstr>
      <vt:lpstr>BENEFITS AND SPECIAL OFFER FOR LUXOFTERS</vt:lpstr>
      <vt:lpstr>documents</vt:lpstr>
      <vt:lpstr>documents</vt:lpstr>
      <vt:lpstr>Luxmed private health insurance</vt:lpstr>
      <vt:lpstr>Luxmed private health insurance</vt:lpstr>
      <vt:lpstr>Luxmed private health insurance</vt:lpstr>
      <vt:lpstr>Luxmed private health insurance</vt:lpstr>
      <vt:lpstr>Luxmed private health insurance</vt:lpstr>
      <vt:lpstr>Luxmed private health insurance</vt:lpstr>
      <vt:lpstr>Mybenefit cafeteria &amp; sports program</vt:lpstr>
      <vt:lpstr>Mybenefit cafeteria &amp; sports program</vt:lpstr>
      <vt:lpstr>Mybenefit cafeteria &amp; sports program</vt:lpstr>
      <vt:lpstr>Unum life insurance</vt:lpstr>
      <vt:lpstr>Car leasing program</vt:lpstr>
      <vt:lpstr>Work life balance and wellbeing</vt:lpstr>
      <vt:lpstr>Corrective glasses/contact lenses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Djordjevic, Katarina</dc:creator>
  <cp:lastModifiedBy>Djordjevic, Katarina</cp:lastModifiedBy>
  <cp:revision>7</cp:revision>
  <dcterms:created xsi:type="dcterms:W3CDTF">2026-05-18T12:13:09Z</dcterms:created>
  <dcterms:modified xsi:type="dcterms:W3CDTF">2026-05-20T06:21:09Z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394ae5-69af-439d-af88-cb521c31c0c5_Enabled">
    <vt:lpwstr>true</vt:lpwstr>
  </property>
  <property fmtid="{D5CDD505-2E9C-101B-9397-08002B2CF9AE}" pid="3" name="MSIP_Label_15394ae5-69af-439d-af88-cb521c31c0c5_SetDate">
    <vt:lpwstr>2025-12-09T16:07:32Z</vt:lpwstr>
  </property>
  <property fmtid="{D5CDD505-2E9C-101B-9397-08002B2CF9AE}" pid="4" name="MSIP_Label_15394ae5-69af-439d-af88-cb521c31c0c5_Method">
    <vt:lpwstr>Standard</vt:lpwstr>
  </property>
  <property fmtid="{D5CDD505-2E9C-101B-9397-08002B2CF9AE}" pid="5" name="MSIP_Label_15394ae5-69af-439d-af88-cb521c31c0c5_Name">
    <vt:lpwstr>DXC Internal</vt:lpwstr>
  </property>
  <property fmtid="{D5CDD505-2E9C-101B-9397-08002B2CF9AE}" pid="6" name="MSIP_Label_15394ae5-69af-439d-af88-cb521c31c0c5_SiteId">
    <vt:lpwstr>93f33571-550f-43cf-b09f-cd331338d086</vt:lpwstr>
  </property>
  <property fmtid="{D5CDD505-2E9C-101B-9397-08002B2CF9AE}" pid="7" name="MSIP_Label_15394ae5-69af-439d-af88-cb521c31c0c5_ActionId">
    <vt:lpwstr>4b7d9dea-3b11-47e8-b915-12305eea8642</vt:lpwstr>
  </property>
  <property fmtid="{D5CDD505-2E9C-101B-9397-08002B2CF9AE}" pid="8" name="MSIP_Label_15394ae5-69af-439d-af88-cb521c31c0c5_ContentBits">
    <vt:lpwstr>0</vt:lpwstr>
  </property>
  <property fmtid="{D5CDD505-2E9C-101B-9397-08002B2CF9AE}" pid="9" name="MSIP_Label_15394ae5-69af-439d-af88-cb521c31c0c5_Tag">
    <vt:lpwstr>10, 3, 0, 1</vt:lpwstr>
  </property>
  <property fmtid="{D5CDD505-2E9C-101B-9397-08002B2CF9AE}" pid="10" name="ContentTypeId">
    <vt:lpwstr>0x010100B493514B828CCB48B02392E14BFF07CD</vt:lpwstr>
  </property>
</Properties>
</file>